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4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5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6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17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  <p:sldMasterId id="2147483718" r:id="rId3"/>
    <p:sldMasterId id="2147483731" r:id="rId4"/>
    <p:sldMasterId id="2147483743" r:id="rId5"/>
    <p:sldMasterId id="2147483755" r:id="rId6"/>
    <p:sldMasterId id="2147483767" r:id="rId7"/>
    <p:sldMasterId id="2147483780" r:id="rId8"/>
    <p:sldMasterId id="2147483792" r:id="rId9"/>
    <p:sldMasterId id="2147483804" r:id="rId10"/>
    <p:sldMasterId id="2147483816" r:id="rId11"/>
    <p:sldMasterId id="2147483828" r:id="rId12"/>
    <p:sldMasterId id="2147483846" r:id="rId13"/>
    <p:sldMasterId id="2147483864" r:id="rId14"/>
    <p:sldMasterId id="2147483882" r:id="rId15"/>
    <p:sldMasterId id="2147483900" r:id="rId16"/>
    <p:sldMasterId id="2147483918" r:id="rId17"/>
    <p:sldMasterId id="2147483936" r:id="rId18"/>
  </p:sldMasterIdLst>
  <p:sldIdLst>
    <p:sldId id="256" r:id="rId19"/>
    <p:sldId id="263" r:id="rId20"/>
    <p:sldId id="258" r:id="rId21"/>
    <p:sldId id="259" r:id="rId22"/>
    <p:sldId id="260" r:id="rId23"/>
    <p:sldId id="261" r:id="rId24"/>
    <p:sldId id="262" r:id="rId25"/>
    <p:sldId id="264" r:id="rId26"/>
    <p:sldId id="265" r:id="rId27"/>
    <p:sldId id="266" r:id="rId28"/>
    <p:sldId id="267" r:id="rId29"/>
    <p:sldId id="268" r:id="rId30"/>
    <p:sldId id="277" r:id="rId31"/>
    <p:sldId id="269" r:id="rId32"/>
    <p:sldId id="271" r:id="rId33"/>
    <p:sldId id="270" r:id="rId34"/>
    <p:sldId id="272" r:id="rId35"/>
    <p:sldId id="273" r:id="rId36"/>
    <p:sldId id="274" r:id="rId37"/>
    <p:sldId id="275" r:id="rId38"/>
    <p:sldId id="281" r:id="rId39"/>
    <p:sldId id="278" r:id="rId40"/>
    <p:sldId id="279" r:id="rId41"/>
    <p:sldId id="280" r:id="rId42"/>
    <p:sldId id="282" r:id="rId43"/>
    <p:sldId id="306" r:id="rId44"/>
    <p:sldId id="283" r:id="rId45"/>
    <p:sldId id="284" r:id="rId46"/>
    <p:sldId id="288" r:id="rId47"/>
    <p:sldId id="308" r:id="rId48"/>
    <p:sldId id="310" r:id="rId49"/>
    <p:sldId id="311" r:id="rId50"/>
    <p:sldId id="285" r:id="rId51"/>
    <p:sldId id="309" r:id="rId52"/>
    <p:sldId id="307" r:id="rId53"/>
    <p:sldId id="301" r:id="rId54"/>
    <p:sldId id="302" r:id="rId55"/>
    <p:sldId id="286" r:id="rId56"/>
    <p:sldId id="287" r:id="rId57"/>
    <p:sldId id="289" r:id="rId58"/>
    <p:sldId id="290" r:id="rId59"/>
    <p:sldId id="312" r:id="rId60"/>
    <p:sldId id="313" r:id="rId61"/>
    <p:sldId id="314" r:id="rId62"/>
    <p:sldId id="315" r:id="rId63"/>
    <p:sldId id="316" r:id="rId64"/>
    <p:sldId id="317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18" r:id="rId75"/>
    <p:sldId id="319" r:id="rId76"/>
    <p:sldId id="320" r:id="rId77"/>
    <p:sldId id="321" r:id="rId78"/>
    <p:sldId id="303" r:id="rId79"/>
    <p:sldId id="304" r:id="rId80"/>
    <p:sldId id="305" r:id="rId81"/>
    <p:sldId id="300" r:id="rId82"/>
    <p:sldId id="322" r:id="rId83"/>
    <p:sldId id="323" r:id="rId8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slide" Target="slides/slide62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theme" Target="theme/theme1.xml"/><Relationship Id="rId61" Type="http://schemas.openxmlformats.org/officeDocument/2006/relationships/slide" Target="slides/slide43.xml"/><Relationship Id="rId82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296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C0238-29D0-4512-9742-90295520F21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66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9718C-FB92-4F5D-B67E-32D613E0C6A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888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7056A-108A-46D9-9F38-F4F191872BCE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514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F998E-8BCD-4CA8-9596-8A5D3AC56F65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169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AB2E0-A054-4DBB-A529-310945667E1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068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4CECD-2C06-48C8-86CD-484C0E935496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029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5150" y="228600"/>
            <a:ext cx="20764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60769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5D545-8A6C-42A1-8ACC-BBA33D30600B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100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Large confetti"/>
          <p:cNvSpPr>
            <a:spLocks noChangeArrowheads="1"/>
          </p:cNvSpPr>
          <p:nvPr/>
        </p:nvSpPr>
        <p:spPr bwMode="ltGray">
          <a:xfrm>
            <a:off x="484188" y="1549400"/>
            <a:ext cx="8158162" cy="1689100"/>
          </a:xfrm>
          <a:prstGeom prst="rect">
            <a:avLst/>
          </a:prstGeom>
          <a:pattFill prst="lgConfetti">
            <a:fgClr>
              <a:schemeClr val="accent2">
                <a:alpha val="50000"/>
              </a:schemeClr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ltGray">
          <a:xfrm>
            <a:off x="228600" y="3206750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ltGray">
          <a:xfrm>
            <a:off x="228600" y="1482725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ltGray">
          <a:xfrm>
            <a:off x="8623300" y="124618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ltGray">
          <a:xfrm>
            <a:off x="434975" y="125253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ltGray">
          <a:xfrm>
            <a:off x="2830513" y="5783263"/>
            <a:ext cx="3481387" cy="777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2" name="Rectangle 8" descr="Large confetti"/>
          <p:cNvSpPr>
            <a:spLocks noChangeArrowheads="1"/>
          </p:cNvSpPr>
          <p:nvPr/>
        </p:nvSpPr>
        <p:spPr bwMode="ltGray">
          <a:xfrm>
            <a:off x="4095750" y="5734050"/>
            <a:ext cx="949325" cy="176213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3" name="Rectangle 9" descr="Large confetti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  <a:pattFill prst="lgConfetti">
            <a:fgClr>
              <a:schemeClr val="accent2"/>
            </a:fgClr>
            <a:bgClr>
              <a:schemeClr val="folHlink"/>
            </a:bgClr>
          </a:patt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465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E7A3E-9023-41D4-995A-DA98AA934153}" type="slidenum">
              <a:rPr lang="zh-CN" altLang="en-US">
                <a:solidFill>
                  <a:srgbClr val="00264C"/>
                </a:solidFill>
              </a:rPr>
              <a:pPr/>
              <a:t>‹#›</a:t>
            </a:fld>
            <a:endParaRPr lang="en-US" altLang="zh-CN">
              <a:solidFill>
                <a:srgbClr val="002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282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55C411-FEFA-4DC4-8A3F-97CB2025470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564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A75F2-47A8-4749-8FB5-AE111A7BA5F2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3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267110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816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80009-4C34-45B6-92CE-69DAEE46AB93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931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C0238-29D0-4512-9742-90295520F21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573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9718C-FB92-4F5D-B67E-32D613E0C6A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291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7056A-108A-46D9-9F38-F4F191872BCE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948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F998E-8BCD-4CA8-9596-8A5D3AC56F65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42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AB2E0-A054-4DBB-A529-310945667E1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738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4CECD-2C06-48C8-86CD-484C0E935496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01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5150" y="228600"/>
            <a:ext cx="20764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60769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5D545-8A6C-42A1-8ACC-BBA33D30600B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409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Canvas"/>
          <p:cNvSpPr>
            <a:spLocks noChangeArrowheads="1"/>
          </p:cNvSpPr>
          <p:nvPr/>
        </p:nvSpPr>
        <p:spPr bwMode="white">
          <a:xfrm>
            <a:off x="528638" y="201613"/>
            <a:ext cx="8397875" cy="64674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" name="Picture 3" descr="A:\minispi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50800"/>
            <a:ext cx="11811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 descr="Canvas"/>
          <p:cNvSpPr>
            <a:spLocks noChangeArrowheads="1"/>
          </p:cNvSpPr>
          <p:nvPr/>
        </p:nvSpPr>
        <p:spPr bwMode="white">
          <a:xfrm>
            <a:off x="596900" y="4130675"/>
            <a:ext cx="1041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7" name="Picture 5" descr="A:\minispi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0" y="4222750"/>
            <a:ext cx="11811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1084263" y="60960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22663" y="60960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51663" y="60960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61C4F2-B552-49D3-8C1E-D7761DB4DE5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8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FD30B-0A55-4B1D-8AC9-54D90EDA6B1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3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2823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E9C14-748A-4319-8866-A50E131573E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037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381000"/>
            <a:ext cx="37338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381000"/>
            <a:ext cx="37338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8072D-0DA3-47FD-A230-A866F526C1E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8525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C3A85-EA6D-45CE-982A-985BDE4209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937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00B98-53D2-4D91-BEE7-BD3CDF875A6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84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B7477-A85A-45A2-87F2-DBAE20E8DF1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81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6E1B5-30E7-4BBD-B1EB-AEBC4375F8A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764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14886-EA30-48E5-83AE-1DC7E1B5B85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693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4D932-77E7-4D3C-868E-41F0EA687AB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978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C8B5B-626B-4F0A-BA2B-760DDE64AFB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518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15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5219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425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4497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2981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31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46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024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071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5492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159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59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5144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solidFill>
                  <a:prstClr val="white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457200"/>
            <a:r>
              <a:rPr lang="en-US" sz="8000" dirty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81079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5544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solidFill>
                  <a:prstClr val="white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457200"/>
            <a:r>
              <a:rPr lang="en-US" sz="8000" dirty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4878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8117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285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423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655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3379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07004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6555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066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3153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843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996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3965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3735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9950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45869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0218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3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907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7221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118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9346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359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5740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05721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050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7740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7952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9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-녹색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r="80965"/>
          <a:stretch>
            <a:fillRect/>
          </a:stretch>
        </p:blipFill>
        <p:spPr bwMode="auto">
          <a:xfrm>
            <a:off x="971550" y="2335213"/>
            <a:ext cx="176847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52600" y="2590800"/>
            <a:ext cx="7010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3429000"/>
            <a:ext cx="57150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248400"/>
            <a:ext cx="1905000" cy="457200"/>
          </a:xfrm>
        </p:spPr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7D96806D-F032-401C-893B-0010005519E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3702913"/>
      </p:ext>
    </p:extLst>
  </p:cSld>
  <p:clrMapOvr>
    <a:masterClrMapping/>
  </p:clrMapOvr>
  <p:transition spd="slow">
    <p:randomBar dir="vert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1595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5852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248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674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98031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7307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8872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343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6014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76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dirty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DD24C066-4689-438D-BD41-62B3129B5A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4529489"/>
      </p:ext>
    </p:extLst>
  </p:cSld>
  <p:clrMapOvr>
    <a:masterClrMapping/>
  </p:clrMapOvr>
  <p:transition spd="slow">
    <p:randomBar dir="vert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9024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760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18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2785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51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1277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5594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5307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1071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7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DB64EBC7-7016-43F6-AAB5-72488B3C7A8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553000"/>
      </p:ext>
    </p:extLst>
  </p:cSld>
  <p:clrMapOvr>
    <a:masterClrMapping/>
  </p:clrMapOvr>
  <p:transition spd="slow">
    <p:randomBar dir="vert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69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0100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875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120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885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073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92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630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2477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2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43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54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40AE780A-2B8B-4513-8408-07E90DBCCD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5354333"/>
      </p:ext>
    </p:extLst>
  </p:cSld>
  <p:clrMapOvr>
    <a:masterClrMapping/>
  </p:clrMapOvr>
  <p:transition spd="slow">
    <p:randomBar dir="vert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06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95956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9675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2592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416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6805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2673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73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9616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84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F44FA124-5086-407E-944E-D4CC391DC5E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2993134"/>
      </p:ext>
    </p:extLst>
  </p:cSld>
  <p:clrMapOvr>
    <a:masterClrMapping/>
  </p:clrMapOvr>
  <p:transition spd="slow">
    <p:randomBar dir="vert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81064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9445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15958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3936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765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5339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1024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7785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0072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61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99AC2BD2-9761-4101-B66B-033FF272EFD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1365427"/>
      </p:ext>
    </p:extLst>
  </p:cSld>
  <p:clrMapOvr>
    <a:masterClrMapping/>
  </p:clrMapOvr>
  <p:transition spd="slow">
    <p:randomBar dir="vert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933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1509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537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3097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1447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7809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9041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1055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5375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83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A99930EC-65D2-4BA2-A3D5-E2C6260CF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0111331"/>
      </p:ext>
    </p:extLst>
  </p:cSld>
  <p:clrMapOvr>
    <a:masterClrMapping/>
  </p:clrMapOvr>
  <p:transition spd="slow">
    <p:randomBar dir="vert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6992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522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363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9482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781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3615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180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2434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243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00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84B1C002-F217-437E-8073-0107F94E772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3674818"/>
      </p:ext>
    </p:extLst>
  </p:cSld>
  <p:clrMapOvr>
    <a:masterClrMapping/>
  </p:clrMapOvr>
  <p:transition spd="slow">
    <p:randomBar dir="vert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3257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3722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5033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74753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227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1809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6786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97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C0281209-252B-4C8F-9F5B-715B92721A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5557941"/>
      </p:ext>
    </p:extLst>
  </p:cSld>
  <p:clrMapOvr>
    <a:masterClrMapping/>
  </p:clrMapOvr>
  <p:transition spd="slow">
    <p:randomBar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126BE198-A2B2-48C2-BACB-E67A968C7CE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771239"/>
      </p:ext>
    </p:extLst>
  </p:cSld>
  <p:clrMapOvr>
    <a:masterClrMapping/>
  </p:clrMapOvr>
  <p:transition spd="slow">
    <p:randomBar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304800"/>
            <a:ext cx="190500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04800"/>
            <a:ext cx="55626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latinLnBrk="0">
              <a:defRPr kumimoji="0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kumimoji="0"/>
            </a:lvl1pPr>
          </a:lstStyle>
          <a:p>
            <a:pPr>
              <a:defRPr/>
            </a:pPr>
            <a:fld id="{9C39EE43-3B6D-4B97-9930-ABAA0FCB8D1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6065017"/>
      </p:ext>
    </p:extLst>
  </p:cSld>
  <p:clrMapOvr>
    <a:masterClrMapping/>
  </p:clrMapOvr>
  <p:transition spd="slow">
    <p:randomBar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3"/>
                <a:ext cx="186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5"/>
                    <a:ext cx="2920" cy="21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81 w 2736"/>
                        <a:gd name="T3" fmla="*/ 31 h 504"/>
                        <a:gd name="T4" fmla="*/ 371 w 2736"/>
                        <a:gd name="T5" fmla="*/ 4 h 504"/>
                        <a:gd name="T6" fmla="*/ 572 w 2736"/>
                        <a:gd name="T7" fmla="*/ 4 h 504"/>
                        <a:gd name="T8" fmla="*/ 569 w 2736"/>
                        <a:gd name="T9" fmla="*/ 19 h 504"/>
                        <a:gd name="T10" fmla="*/ 369 w 2736"/>
                        <a:gd name="T11" fmla="*/ 19 h 504"/>
                        <a:gd name="T12" fmla="*/ 137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70 w 1769"/>
                        <a:gd name="T3" fmla="*/ 10 h 791"/>
                        <a:gd name="T4" fmla="*/ 167 w 1769"/>
                        <a:gd name="T5" fmla="*/ 36 h 791"/>
                        <a:gd name="T6" fmla="*/ 232 w 1769"/>
                        <a:gd name="T7" fmla="*/ 79 h 791"/>
                        <a:gd name="T8" fmla="*/ 253 w 1769"/>
                        <a:gd name="T9" fmla="*/ 111 h 791"/>
                        <a:gd name="T10" fmla="*/ 244 w 1769"/>
                        <a:gd name="T11" fmla="*/ 144 h 791"/>
                        <a:gd name="T12" fmla="*/ 229 w 1769"/>
                        <a:gd name="T13" fmla="*/ 115 h 791"/>
                        <a:gd name="T14" fmla="*/ 201 w 1769"/>
                        <a:gd name="T15" fmla="*/ 83 h 791"/>
                        <a:gd name="T16" fmla="*/ 160 w 1769"/>
                        <a:gd name="T17" fmla="*/ 54 h 791"/>
                        <a:gd name="T18" fmla="*/ 84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40 w 2736"/>
                        <a:gd name="T3" fmla="*/ 31 h 504"/>
                        <a:gd name="T4" fmla="*/ 287 w 2736"/>
                        <a:gd name="T5" fmla="*/ 4 h 504"/>
                        <a:gd name="T6" fmla="*/ 442 w 2736"/>
                        <a:gd name="T7" fmla="*/ 4 h 504"/>
                        <a:gd name="T8" fmla="*/ 440 w 2736"/>
                        <a:gd name="T9" fmla="*/ 19 h 504"/>
                        <a:gd name="T10" fmla="*/ 285 w 2736"/>
                        <a:gd name="T11" fmla="*/ 19 h 504"/>
                        <a:gd name="T12" fmla="*/ 106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4 w 1769"/>
                        <a:gd name="T3" fmla="*/ 10 h 791"/>
                        <a:gd name="T4" fmla="*/ 129 w 1769"/>
                        <a:gd name="T5" fmla="*/ 36 h 791"/>
                        <a:gd name="T6" fmla="*/ 180 w 1769"/>
                        <a:gd name="T7" fmla="*/ 79 h 791"/>
                        <a:gd name="T8" fmla="*/ 196 w 1769"/>
                        <a:gd name="T9" fmla="*/ 111 h 791"/>
                        <a:gd name="T10" fmla="*/ 188 w 1769"/>
                        <a:gd name="T11" fmla="*/ 144 h 791"/>
                        <a:gd name="T12" fmla="*/ 177 w 1769"/>
                        <a:gd name="T13" fmla="*/ 115 h 791"/>
                        <a:gd name="T14" fmla="*/ 155 w 1769"/>
                        <a:gd name="T15" fmla="*/ 83 h 791"/>
                        <a:gd name="T16" fmla="*/ 124 w 1769"/>
                        <a:gd name="T17" fmla="*/ 54 h 791"/>
                        <a:gd name="T18" fmla="*/ 65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30 w 2736"/>
                        <a:gd name="T3" fmla="*/ 31 h 504"/>
                        <a:gd name="T4" fmla="*/ 267 w 2736"/>
                        <a:gd name="T5" fmla="*/ 4 h 504"/>
                        <a:gd name="T6" fmla="*/ 411 w 2736"/>
                        <a:gd name="T7" fmla="*/ 4 h 504"/>
                        <a:gd name="T8" fmla="*/ 409 w 2736"/>
                        <a:gd name="T9" fmla="*/ 19 h 504"/>
                        <a:gd name="T10" fmla="*/ 265 w 2736"/>
                        <a:gd name="T11" fmla="*/ 19 h 504"/>
                        <a:gd name="T12" fmla="*/ 98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10 h 791"/>
                        <a:gd name="T4" fmla="*/ 120 w 1769"/>
                        <a:gd name="T5" fmla="*/ 36 h 791"/>
                        <a:gd name="T6" fmla="*/ 167 w 1769"/>
                        <a:gd name="T7" fmla="*/ 79 h 791"/>
                        <a:gd name="T8" fmla="*/ 182 w 1769"/>
                        <a:gd name="T9" fmla="*/ 111 h 791"/>
                        <a:gd name="T10" fmla="*/ 175 w 1769"/>
                        <a:gd name="T11" fmla="*/ 144 h 791"/>
                        <a:gd name="T12" fmla="*/ 165 w 1769"/>
                        <a:gd name="T13" fmla="*/ 115 h 791"/>
                        <a:gd name="T14" fmla="*/ 144 w 1769"/>
                        <a:gd name="T15" fmla="*/ 83 h 791"/>
                        <a:gd name="T16" fmla="*/ 115 w 1769"/>
                        <a:gd name="T17" fmla="*/ 54 h 791"/>
                        <a:gd name="T18" fmla="*/ 60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22 w 2736"/>
                      <a:gd name="T3" fmla="*/ 14 h 504"/>
                      <a:gd name="T4" fmla="*/ 250 w 2736"/>
                      <a:gd name="T5" fmla="*/ 2 h 504"/>
                      <a:gd name="T6" fmla="*/ 386 w 2736"/>
                      <a:gd name="T7" fmla="*/ 2 h 504"/>
                      <a:gd name="T8" fmla="*/ 383 w 2736"/>
                      <a:gd name="T9" fmla="*/ 9 h 504"/>
                      <a:gd name="T10" fmla="*/ 248 w 2736"/>
                      <a:gd name="T11" fmla="*/ 9 h 504"/>
                      <a:gd name="T12" fmla="*/ 92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47 w 1769"/>
                      <a:gd name="T3" fmla="*/ 5 h 791"/>
                      <a:gd name="T4" fmla="*/ 113 w 1769"/>
                      <a:gd name="T5" fmla="*/ 17 h 791"/>
                      <a:gd name="T6" fmla="*/ 157 w 1769"/>
                      <a:gd name="T7" fmla="*/ 36 h 791"/>
                      <a:gd name="T8" fmla="*/ 171 w 1769"/>
                      <a:gd name="T9" fmla="*/ 51 h 791"/>
                      <a:gd name="T10" fmla="*/ 164 w 1769"/>
                      <a:gd name="T11" fmla="*/ 66 h 791"/>
                      <a:gd name="T12" fmla="*/ 155 w 1769"/>
                      <a:gd name="T13" fmla="*/ 53 h 791"/>
                      <a:gd name="T14" fmla="*/ 135 w 1769"/>
                      <a:gd name="T15" fmla="*/ 38 h 791"/>
                      <a:gd name="T16" fmla="*/ 108 w 1769"/>
                      <a:gd name="T17" fmla="*/ 25 h 791"/>
                      <a:gd name="T18" fmla="*/ 56 w 1769"/>
                      <a:gd name="T19" fmla="*/ 13 h 791"/>
                      <a:gd name="T20" fmla="*/ 0 w 1769"/>
                      <a:gd name="T21" fmla="*/ 6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67 h 504"/>
                        <a:gd name="T2" fmla="*/ 130 w 2736"/>
                        <a:gd name="T3" fmla="*/ 22 h 504"/>
                        <a:gd name="T4" fmla="*/ 267 w 2736"/>
                        <a:gd name="T5" fmla="*/ 3 h 504"/>
                        <a:gd name="T6" fmla="*/ 412 w 2736"/>
                        <a:gd name="T7" fmla="*/ 3 h 504"/>
                        <a:gd name="T8" fmla="*/ 410 w 2736"/>
                        <a:gd name="T9" fmla="*/ 14 h 504"/>
                        <a:gd name="T10" fmla="*/ 266 w 2736"/>
                        <a:gd name="T11" fmla="*/ 14 h 504"/>
                        <a:gd name="T12" fmla="*/ 99 w 2736"/>
                        <a:gd name="T13" fmla="*/ 39 h 504"/>
                        <a:gd name="T14" fmla="*/ 0 w 2736"/>
                        <a:gd name="T15" fmla="*/ 6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7 h 791"/>
                        <a:gd name="T4" fmla="*/ 120 w 1769"/>
                        <a:gd name="T5" fmla="*/ 27 h 791"/>
                        <a:gd name="T6" fmla="*/ 167 w 1769"/>
                        <a:gd name="T7" fmla="*/ 58 h 791"/>
                        <a:gd name="T8" fmla="*/ 182 w 1769"/>
                        <a:gd name="T9" fmla="*/ 81 h 791"/>
                        <a:gd name="T10" fmla="*/ 175 w 1769"/>
                        <a:gd name="T11" fmla="*/ 105 h 791"/>
                        <a:gd name="T12" fmla="*/ 165 w 1769"/>
                        <a:gd name="T13" fmla="*/ 84 h 791"/>
                        <a:gd name="T14" fmla="*/ 144 w 1769"/>
                        <a:gd name="T15" fmla="*/ 61 h 791"/>
                        <a:gd name="T16" fmla="*/ 115 w 1769"/>
                        <a:gd name="T17" fmla="*/ 39 h 791"/>
                        <a:gd name="T18" fmla="*/ 60 w 1769"/>
                        <a:gd name="T19" fmla="*/ 20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45 h 504"/>
                        <a:gd name="T2" fmla="*/ 154 w 2736"/>
                        <a:gd name="T3" fmla="*/ 48 h 504"/>
                        <a:gd name="T4" fmla="*/ 317 w 2736"/>
                        <a:gd name="T5" fmla="*/ 7 h 504"/>
                        <a:gd name="T6" fmla="*/ 488 w 2736"/>
                        <a:gd name="T7" fmla="*/ 7 h 504"/>
                        <a:gd name="T8" fmla="*/ 485 w 2736"/>
                        <a:gd name="T9" fmla="*/ 29 h 504"/>
                        <a:gd name="T10" fmla="*/ 315 w 2736"/>
                        <a:gd name="T11" fmla="*/ 29 h 504"/>
                        <a:gd name="T12" fmla="*/ 117 w 2736"/>
                        <a:gd name="T13" fmla="*/ 84 h 504"/>
                        <a:gd name="T14" fmla="*/ 0 w 2736"/>
                        <a:gd name="T15" fmla="*/ 14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0 w 1769"/>
                        <a:gd name="T3" fmla="*/ 16 h 791"/>
                        <a:gd name="T4" fmla="*/ 142 w 1769"/>
                        <a:gd name="T5" fmla="*/ 57 h 791"/>
                        <a:gd name="T6" fmla="*/ 198 w 1769"/>
                        <a:gd name="T7" fmla="*/ 124 h 791"/>
                        <a:gd name="T8" fmla="*/ 216 w 1769"/>
                        <a:gd name="T9" fmla="*/ 174 h 791"/>
                        <a:gd name="T10" fmla="*/ 207 w 1769"/>
                        <a:gd name="T11" fmla="*/ 225 h 791"/>
                        <a:gd name="T12" fmla="*/ 195 w 1769"/>
                        <a:gd name="T13" fmla="*/ 181 h 791"/>
                        <a:gd name="T14" fmla="*/ 171 w 1769"/>
                        <a:gd name="T15" fmla="*/ 130 h 791"/>
                        <a:gd name="T16" fmla="*/ 136 w 1769"/>
                        <a:gd name="T17" fmla="*/ 84 h 791"/>
                        <a:gd name="T18" fmla="*/ 71 w 1769"/>
                        <a:gd name="T19" fmla="*/ 43 h 791"/>
                        <a:gd name="T20" fmla="*/ 0 w 1769"/>
                        <a:gd name="T21" fmla="*/ 22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15 h 504"/>
                        <a:gd name="T2" fmla="*/ 105 w 2736"/>
                        <a:gd name="T3" fmla="*/ 5 h 504"/>
                        <a:gd name="T4" fmla="*/ 216 w 2736"/>
                        <a:gd name="T5" fmla="*/ 1 h 504"/>
                        <a:gd name="T6" fmla="*/ 333 w 2736"/>
                        <a:gd name="T7" fmla="*/ 1 h 504"/>
                        <a:gd name="T8" fmla="*/ 331 w 2736"/>
                        <a:gd name="T9" fmla="*/ 3 h 504"/>
                        <a:gd name="T10" fmla="*/ 214 w 2736"/>
                        <a:gd name="T11" fmla="*/ 3 h 504"/>
                        <a:gd name="T12" fmla="*/ 80 w 2736"/>
                        <a:gd name="T13" fmla="*/ 9 h 504"/>
                        <a:gd name="T14" fmla="*/ 0 w 2736"/>
                        <a:gd name="T15" fmla="*/ 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1 w 1769"/>
                        <a:gd name="T3" fmla="*/ 2 h 791"/>
                        <a:gd name="T4" fmla="*/ 97 w 1769"/>
                        <a:gd name="T5" fmla="*/ 6 h 791"/>
                        <a:gd name="T6" fmla="*/ 135 w 1769"/>
                        <a:gd name="T7" fmla="*/ 13 h 791"/>
                        <a:gd name="T8" fmla="*/ 147 w 1769"/>
                        <a:gd name="T9" fmla="*/ 18 h 791"/>
                        <a:gd name="T10" fmla="*/ 142 w 1769"/>
                        <a:gd name="T11" fmla="*/ 23 h 791"/>
                        <a:gd name="T12" fmla="*/ 133 w 1769"/>
                        <a:gd name="T13" fmla="*/ 18 h 791"/>
                        <a:gd name="T14" fmla="*/ 116 w 1769"/>
                        <a:gd name="T15" fmla="*/ 13 h 791"/>
                        <a:gd name="T16" fmla="*/ 93 w 1769"/>
                        <a:gd name="T17" fmla="*/ 9 h 791"/>
                        <a:gd name="T18" fmla="*/ 49 w 1769"/>
                        <a:gd name="T19" fmla="*/ 4 h 791"/>
                        <a:gd name="T20" fmla="*/ 0 w 1769"/>
                        <a:gd name="T21" fmla="*/ 2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94 w 2736"/>
                        <a:gd name="T3" fmla="*/ 64 h 504"/>
                        <a:gd name="T4" fmla="*/ 603 w 2736"/>
                        <a:gd name="T5" fmla="*/ 9 h 504"/>
                        <a:gd name="T6" fmla="*/ 930 w 2736"/>
                        <a:gd name="T7" fmla="*/ 9 h 504"/>
                        <a:gd name="T8" fmla="*/ 925 w 2736"/>
                        <a:gd name="T9" fmla="*/ 40 h 504"/>
                        <a:gd name="T10" fmla="*/ 599 w 2736"/>
                        <a:gd name="T11" fmla="*/ 40 h 504"/>
                        <a:gd name="T12" fmla="*/ 222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14 w 1769"/>
                        <a:gd name="T3" fmla="*/ 22 h 791"/>
                        <a:gd name="T4" fmla="*/ 271 w 1769"/>
                        <a:gd name="T5" fmla="*/ 77 h 791"/>
                        <a:gd name="T6" fmla="*/ 377 w 1769"/>
                        <a:gd name="T7" fmla="*/ 166 h 791"/>
                        <a:gd name="T8" fmla="*/ 411 w 1769"/>
                        <a:gd name="T9" fmla="*/ 234 h 791"/>
                        <a:gd name="T10" fmla="*/ 395 w 1769"/>
                        <a:gd name="T11" fmla="*/ 302 h 791"/>
                        <a:gd name="T12" fmla="*/ 372 w 1769"/>
                        <a:gd name="T13" fmla="*/ 243 h 791"/>
                        <a:gd name="T14" fmla="*/ 325 w 1769"/>
                        <a:gd name="T15" fmla="*/ 174 h 791"/>
                        <a:gd name="T16" fmla="*/ 260 w 1769"/>
                        <a:gd name="T17" fmla="*/ 113 h 791"/>
                        <a:gd name="T18" fmla="*/ 136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180 h 504"/>
                        <a:gd name="T2" fmla="*/ 338 w 2736"/>
                        <a:gd name="T3" fmla="*/ 60 h 504"/>
                        <a:gd name="T4" fmla="*/ 695 w 2736"/>
                        <a:gd name="T5" fmla="*/ 8 h 504"/>
                        <a:gd name="T6" fmla="*/ 1070 w 2736"/>
                        <a:gd name="T7" fmla="*/ 8 h 504"/>
                        <a:gd name="T8" fmla="*/ 1064 w 2736"/>
                        <a:gd name="T9" fmla="*/ 37 h 504"/>
                        <a:gd name="T10" fmla="*/ 690 w 2736"/>
                        <a:gd name="T11" fmla="*/ 37 h 504"/>
                        <a:gd name="T12" fmla="*/ 256 w 2736"/>
                        <a:gd name="T13" fmla="*/ 104 h 504"/>
                        <a:gd name="T14" fmla="*/ 0 w 2736"/>
                        <a:gd name="T15" fmla="*/ 18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1 w 1769"/>
                        <a:gd name="T3" fmla="*/ 20 h 791"/>
                        <a:gd name="T4" fmla="*/ 311 w 1769"/>
                        <a:gd name="T5" fmla="*/ 72 h 791"/>
                        <a:gd name="T6" fmla="*/ 434 w 1769"/>
                        <a:gd name="T7" fmla="*/ 154 h 791"/>
                        <a:gd name="T8" fmla="*/ 473 w 1769"/>
                        <a:gd name="T9" fmla="*/ 218 h 791"/>
                        <a:gd name="T10" fmla="*/ 455 w 1769"/>
                        <a:gd name="T11" fmla="*/ 282 h 791"/>
                        <a:gd name="T12" fmla="*/ 428 w 1769"/>
                        <a:gd name="T13" fmla="*/ 226 h 791"/>
                        <a:gd name="T14" fmla="*/ 374 w 1769"/>
                        <a:gd name="T15" fmla="*/ 162 h 791"/>
                        <a:gd name="T16" fmla="*/ 299 w 1769"/>
                        <a:gd name="T17" fmla="*/ 106 h 791"/>
                        <a:gd name="T18" fmla="*/ 157 w 1769"/>
                        <a:gd name="T19" fmla="*/ 54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177 h 504"/>
                        <a:gd name="T2" fmla="*/ 314 w 2736"/>
                        <a:gd name="T3" fmla="*/ 59 h 504"/>
                        <a:gd name="T4" fmla="*/ 646 w 2736"/>
                        <a:gd name="T5" fmla="*/ 8 h 504"/>
                        <a:gd name="T6" fmla="*/ 995 w 2736"/>
                        <a:gd name="T7" fmla="*/ 8 h 504"/>
                        <a:gd name="T8" fmla="*/ 989 w 2736"/>
                        <a:gd name="T9" fmla="*/ 36 h 504"/>
                        <a:gd name="T10" fmla="*/ 642 w 2736"/>
                        <a:gd name="T11" fmla="*/ 36 h 504"/>
                        <a:gd name="T12" fmla="*/ 238 w 2736"/>
                        <a:gd name="T13" fmla="*/ 103 h 504"/>
                        <a:gd name="T14" fmla="*/ 0 w 2736"/>
                        <a:gd name="T15" fmla="*/ 17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2 w 1769"/>
                        <a:gd name="T3" fmla="*/ 20 h 791"/>
                        <a:gd name="T4" fmla="*/ 290 w 1769"/>
                        <a:gd name="T5" fmla="*/ 71 h 791"/>
                        <a:gd name="T6" fmla="*/ 403 w 1769"/>
                        <a:gd name="T7" fmla="*/ 152 h 791"/>
                        <a:gd name="T8" fmla="*/ 439 w 1769"/>
                        <a:gd name="T9" fmla="*/ 214 h 791"/>
                        <a:gd name="T10" fmla="*/ 423 w 1769"/>
                        <a:gd name="T11" fmla="*/ 277 h 791"/>
                        <a:gd name="T12" fmla="*/ 398 w 1769"/>
                        <a:gd name="T13" fmla="*/ 222 h 791"/>
                        <a:gd name="T14" fmla="*/ 348 w 1769"/>
                        <a:gd name="T15" fmla="*/ 159 h 791"/>
                        <a:gd name="T16" fmla="*/ 278 w 1769"/>
                        <a:gd name="T17" fmla="*/ 104 h 791"/>
                        <a:gd name="T18" fmla="*/ 146 w 1769"/>
                        <a:gd name="T19" fmla="*/ 53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96 w 2736"/>
                        <a:gd name="T3" fmla="*/ 40 h 504"/>
                        <a:gd name="T4" fmla="*/ 608 w 2736"/>
                        <a:gd name="T5" fmla="*/ 6 h 504"/>
                        <a:gd name="T6" fmla="*/ 937 w 2736"/>
                        <a:gd name="T7" fmla="*/ 6 h 504"/>
                        <a:gd name="T8" fmla="*/ 932 w 2736"/>
                        <a:gd name="T9" fmla="*/ 24 h 504"/>
                        <a:gd name="T10" fmla="*/ 604 w 2736"/>
                        <a:gd name="T11" fmla="*/ 24 h 504"/>
                        <a:gd name="T12" fmla="*/ 22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115 w 1769"/>
                        <a:gd name="T3" fmla="*/ 13 h 791"/>
                        <a:gd name="T4" fmla="*/ 273 w 1769"/>
                        <a:gd name="T5" fmla="*/ 48 h 791"/>
                        <a:gd name="T6" fmla="*/ 380 w 1769"/>
                        <a:gd name="T7" fmla="*/ 103 h 791"/>
                        <a:gd name="T8" fmla="*/ 414 w 1769"/>
                        <a:gd name="T9" fmla="*/ 145 h 791"/>
                        <a:gd name="T10" fmla="*/ 398 w 1769"/>
                        <a:gd name="T11" fmla="*/ 187 h 791"/>
                        <a:gd name="T12" fmla="*/ 375 w 1769"/>
                        <a:gd name="T13" fmla="*/ 150 h 791"/>
                        <a:gd name="T14" fmla="*/ 327 w 1769"/>
                        <a:gd name="T15" fmla="*/ 108 h 791"/>
                        <a:gd name="T16" fmla="*/ 262 w 1769"/>
                        <a:gd name="T17" fmla="*/ 70 h 791"/>
                        <a:gd name="T18" fmla="*/ 137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50 w 2736"/>
                        <a:gd name="T3" fmla="*/ 40 h 504"/>
                        <a:gd name="T4" fmla="*/ 513 w 2736"/>
                        <a:gd name="T5" fmla="*/ 6 h 504"/>
                        <a:gd name="T6" fmla="*/ 791 w 2736"/>
                        <a:gd name="T7" fmla="*/ 6 h 504"/>
                        <a:gd name="T8" fmla="*/ 786 w 2736"/>
                        <a:gd name="T9" fmla="*/ 24 h 504"/>
                        <a:gd name="T10" fmla="*/ 510 w 2736"/>
                        <a:gd name="T11" fmla="*/ 24 h 504"/>
                        <a:gd name="T12" fmla="*/ 189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97 w 1769"/>
                        <a:gd name="T3" fmla="*/ 13 h 791"/>
                        <a:gd name="T4" fmla="*/ 231 w 1769"/>
                        <a:gd name="T5" fmla="*/ 48 h 791"/>
                        <a:gd name="T6" fmla="*/ 321 w 1769"/>
                        <a:gd name="T7" fmla="*/ 103 h 791"/>
                        <a:gd name="T8" fmla="*/ 350 w 1769"/>
                        <a:gd name="T9" fmla="*/ 145 h 791"/>
                        <a:gd name="T10" fmla="*/ 337 w 1769"/>
                        <a:gd name="T11" fmla="*/ 187 h 791"/>
                        <a:gd name="T12" fmla="*/ 317 w 1769"/>
                        <a:gd name="T13" fmla="*/ 150 h 791"/>
                        <a:gd name="T14" fmla="*/ 277 w 1769"/>
                        <a:gd name="T15" fmla="*/ 108 h 791"/>
                        <a:gd name="T16" fmla="*/ 221 w 1769"/>
                        <a:gd name="T17" fmla="*/ 70 h 791"/>
                        <a:gd name="T18" fmla="*/ 116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70 h 504"/>
                        <a:gd name="T2" fmla="*/ 238 w 2736"/>
                        <a:gd name="T3" fmla="*/ 24 h 504"/>
                        <a:gd name="T4" fmla="*/ 490 w 2736"/>
                        <a:gd name="T5" fmla="*/ 3 h 504"/>
                        <a:gd name="T6" fmla="*/ 755 w 2736"/>
                        <a:gd name="T7" fmla="*/ 3 h 504"/>
                        <a:gd name="T8" fmla="*/ 751 w 2736"/>
                        <a:gd name="T9" fmla="*/ 14 h 504"/>
                        <a:gd name="T10" fmla="*/ 486 w 2736"/>
                        <a:gd name="T11" fmla="*/ 14 h 504"/>
                        <a:gd name="T12" fmla="*/ 180 w 2736"/>
                        <a:gd name="T13" fmla="*/ 41 h 504"/>
                        <a:gd name="T14" fmla="*/ 0 w 2736"/>
                        <a:gd name="T15" fmla="*/ 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2 w 1769"/>
                        <a:gd name="T3" fmla="*/ 8 h 791"/>
                        <a:gd name="T4" fmla="*/ 220 w 1769"/>
                        <a:gd name="T5" fmla="*/ 28 h 791"/>
                        <a:gd name="T6" fmla="*/ 306 w 1769"/>
                        <a:gd name="T7" fmla="*/ 60 h 791"/>
                        <a:gd name="T8" fmla="*/ 333 w 1769"/>
                        <a:gd name="T9" fmla="*/ 85 h 791"/>
                        <a:gd name="T10" fmla="*/ 321 w 1769"/>
                        <a:gd name="T11" fmla="*/ 110 h 791"/>
                        <a:gd name="T12" fmla="*/ 302 w 1769"/>
                        <a:gd name="T13" fmla="*/ 88 h 791"/>
                        <a:gd name="T14" fmla="*/ 264 w 1769"/>
                        <a:gd name="T15" fmla="*/ 63 h 791"/>
                        <a:gd name="T16" fmla="*/ 211 w 1769"/>
                        <a:gd name="T17" fmla="*/ 41 h 791"/>
                        <a:gd name="T18" fmla="*/ 110 w 1769"/>
                        <a:gd name="T19" fmla="*/ 21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800">
                        <a:solidFill>
                          <a:srgbClr val="FFFF99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179 w 36729"/>
                      <a:gd name="T1" fmla="*/ 94 h 21600"/>
                      <a:gd name="T2" fmla="*/ 0 w 36729"/>
                      <a:gd name="T3" fmla="*/ 109 h 21600"/>
                      <a:gd name="T4" fmla="*/ 87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2 h 22305"/>
                      <a:gd name="T2" fmla="*/ 133 w 30473"/>
                      <a:gd name="T3" fmla="*/ 254 h 22305"/>
                      <a:gd name="T4" fmla="*/ 39 w 30473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51 h 22305"/>
                      <a:gd name="T2" fmla="*/ 58 w 34812"/>
                      <a:gd name="T3" fmla="*/ 254 h 22305"/>
                      <a:gd name="T4" fmla="*/ 22 w 34812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71 h 22305"/>
                      <a:gd name="T2" fmla="*/ 175 w 36830"/>
                      <a:gd name="T3" fmla="*/ 254 h 22305"/>
                      <a:gd name="T4" fmla="*/ 72 w 36830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14 h 21600"/>
                      <a:gd name="T2" fmla="*/ 107 w 31881"/>
                      <a:gd name="T3" fmla="*/ 55 h 21600"/>
                      <a:gd name="T4" fmla="*/ 61 w 31881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51 h 21600"/>
                      <a:gd name="T2" fmla="*/ 19 w 31146"/>
                      <a:gd name="T3" fmla="*/ 109 h 21600"/>
                      <a:gd name="T4" fmla="*/ 8 w 31146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26 h 2368"/>
                      <a:gd name="T2" fmla="*/ 69 w 776"/>
                      <a:gd name="T3" fmla="*/ 6 h 2368"/>
                      <a:gd name="T4" fmla="*/ 28 w 776"/>
                      <a:gd name="T5" fmla="*/ 66 h 2368"/>
                      <a:gd name="T6" fmla="*/ 97 w 776"/>
                      <a:gd name="T7" fmla="*/ 66 h 2368"/>
                      <a:gd name="T8" fmla="*/ 55 w 776"/>
                      <a:gd name="T9" fmla="*/ 126 h 2368"/>
                      <a:gd name="T10" fmla="*/ 112 w 776"/>
                      <a:gd name="T11" fmla="*/ 146 h 2368"/>
                      <a:gd name="T12" fmla="*/ 83 w 776"/>
                      <a:gd name="T13" fmla="*/ 185 h 2368"/>
                      <a:gd name="T14" fmla="*/ 140 w 776"/>
                      <a:gd name="T15" fmla="*/ 205 h 2368"/>
                      <a:gd name="T16" fmla="*/ 112 w 776"/>
                      <a:gd name="T17" fmla="*/ 245 h 2368"/>
                      <a:gd name="T18" fmla="*/ 153 w 776"/>
                      <a:gd name="T19" fmla="*/ 265 h 2368"/>
                      <a:gd name="T20" fmla="*/ 140 w 776"/>
                      <a:gd name="T21" fmla="*/ 305 h 2368"/>
                      <a:gd name="T22" fmla="*/ 167 w 776"/>
                      <a:gd name="T23" fmla="*/ 344 h 2368"/>
                      <a:gd name="T24" fmla="*/ 167 w 776"/>
                      <a:gd name="T25" fmla="*/ 384 h 2368"/>
                      <a:gd name="T26" fmla="*/ 195 w 776"/>
                      <a:gd name="T27" fmla="*/ 444 h 2368"/>
                      <a:gd name="T28" fmla="*/ 181 w 776"/>
                      <a:gd name="T29" fmla="*/ 504 h 2368"/>
                      <a:gd name="T30" fmla="*/ 209 w 776"/>
                      <a:gd name="T31" fmla="*/ 543 h 2368"/>
                      <a:gd name="T32" fmla="*/ 195 w 776"/>
                      <a:gd name="T33" fmla="*/ 603 h 2368"/>
                      <a:gd name="T34" fmla="*/ 209 w 776"/>
                      <a:gd name="T35" fmla="*/ 663 h 2368"/>
                      <a:gd name="T36" fmla="*/ 195 w 776"/>
                      <a:gd name="T37" fmla="*/ 703 h 2368"/>
                      <a:gd name="T38" fmla="*/ 223 w 776"/>
                      <a:gd name="T39" fmla="*/ 762 h 2368"/>
                      <a:gd name="T40" fmla="*/ 209 w 776"/>
                      <a:gd name="T41" fmla="*/ 822 h 2368"/>
                      <a:gd name="T42" fmla="*/ 223 w 776"/>
                      <a:gd name="T43" fmla="*/ 901 h 2368"/>
                      <a:gd name="T44" fmla="*/ 209 w 776"/>
                      <a:gd name="T45" fmla="*/ 921 h 2368"/>
                      <a:gd name="T46" fmla="*/ 223 w 776"/>
                      <a:gd name="T47" fmla="*/ 981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8 h 2368"/>
                    <a:gd name="T2" fmla="*/ 78 w 776"/>
                    <a:gd name="T3" fmla="*/ 2 h 2368"/>
                    <a:gd name="T4" fmla="*/ 31 w 776"/>
                    <a:gd name="T5" fmla="*/ 20 h 2368"/>
                    <a:gd name="T6" fmla="*/ 109 w 776"/>
                    <a:gd name="T7" fmla="*/ 20 h 2368"/>
                    <a:gd name="T8" fmla="*/ 62 w 776"/>
                    <a:gd name="T9" fmla="*/ 38 h 2368"/>
                    <a:gd name="T10" fmla="*/ 125 w 776"/>
                    <a:gd name="T11" fmla="*/ 44 h 2368"/>
                    <a:gd name="T12" fmla="*/ 93 w 776"/>
                    <a:gd name="T13" fmla="*/ 56 h 2368"/>
                    <a:gd name="T14" fmla="*/ 155 w 776"/>
                    <a:gd name="T15" fmla="*/ 62 h 2368"/>
                    <a:gd name="T16" fmla="*/ 125 w 776"/>
                    <a:gd name="T17" fmla="*/ 74 h 2368"/>
                    <a:gd name="T18" fmla="*/ 171 w 776"/>
                    <a:gd name="T19" fmla="*/ 80 h 2368"/>
                    <a:gd name="T20" fmla="*/ 155 w 776"/>
                    <a:gd name="T21" fmla="*/ 92 h 2368"/>
                    <a:gd name="T22" fmla="*/ 187 w 776"/>
                    <a:gd name="T23" fmla="*/ 104 h 2368"/>
                    <a:gd name="T24" fmla="*/ 187 w 776"/>
                    <a:gd name="T25" fmla="*/ 116 h 2368"/>
                    <a:gd name="T26" fmla="*/ 218 w 776"/>
                    <a:gd name="T27" fmla="*/ 134 h 2368"/>
                    <a:gd name="T28" fmla="*/ 202 w 776"/>
                    <a:gd name="T29" fmla="*/ 152 h 2368"/>
                    <a:gd name="T30" fmla="*/ 234 w 776"/>
                    <a:gd name="T31" fmla="*/ 164 h 2368"/>
                    <a:gd name="T32" fmla="*/ 218 w 776"/>
                    <a:gd name="T33" fmla="*/ 182 h 2368"/>
                    <a:gd name="T34" fmla="*/ 234 w 776"/>
                    <a:gd name="T35" fmla="*/ 200 h 2368"/>
                    <a:gd name="T36" fmla="*/ 218 w 776"/>
                    <a:gd name="T37" fmla="*/ 212 h 2368"/>
                    <a:gd name="T38" fmla="*/ 249 w 776"/>
                    <a:gd name="T39" fmla="*/ 230 h 2368"/>
                    <a:gd name="T40" fmla="*/ 234 w 776"/>
                    <a:gd name="T41" fmla="*/ 248 h 2368"/>
                    <a:gd name="T42" fmla="*/ 249 w 776"/>
                    <a:gd name="T43" fmla="*/ 272 h 2368"/>
                    <a:gd name="T44" fmla="*/ 234 w 776"/>
                    <a:gd name="T45" fmla="*/ 278 h 2368"/>
                    <a:gd name="T46" fmla="*/ 249 w 776"/>
                    <a:gd name="T47" fmla="*/ 296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>
                    <a:solidFill>
                      <a:srgbClr val="FFFF99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 w 21600"/>
                  <a:gd name="T1" fmla="*/ 0 h 21602"/>
                  <a:gd name="T2" fmla="*/ 208 w 21600"/>
                  <a:gd name="T3" fmla="*/ 246 h 21602"/>
                  <a:gd name="T4" fmla="*/ 0 w 21600"/>
                  <a:gd name="T5" fmla="*/ 238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5 h 22305"/>
                  <a:gd name="T2" fmla="*/ 53 w 28940"/>
                  <a:gd name="T3" fmla="*/ 254 h 22305"/>
                  <a:gd name="T4" fmla="*/ 14 w 28940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8 h 22305"/>
                  <a:gd name="T2" fmla="*/ 164 w 34455"/>
                  <a:gd name="T3" fmla="*/ 254 h 22305"/>
                  <a:gd name="T4" fmla="*/ 61 w 34455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51 h 22305"/>
                  <a:gd name="T2" fmla="*/ 4 w 34812"/>
                  <a:gd name="T3" fmla="*/ 254 h 22305"/>
                  <a:gd name="T4" fmla="*/ 2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51 h 22305"/>
                  <a:gd name="T2" fmla="*/ 29 w 34812"/>
                  <a:gd name="T3" fmla="*/ 254 h 22305"/>
                  <a:gd name="T4" fmla="*/ 11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26 h 2368"/>
                  <a:gd name="T2" fmla="*/ 470 w 776"/>
                  <a:gd name="T3" fmla="*/ 6 h 2368"/>
                  <a:gd name="T4" fmla="*/ 187 w 776"/>
                  <a:gd name="T5" fmla="*/ 66 h 2368"/>
                  <a:gd name="T6" fmla="*/ 657 w 776"/>
                  <a:gd name="T7" fmla="*/ 66 h 2368"/>
                  <a:gd name="T8" fmla="*/ 375 w 776"/>
                  <a:gd name="T9" fmla="*/ 126 h 2368"/>
                  <a:gd name="T10" fmla="*/ 751 w 776"/>
                  <a:gd name="T11" fmla="*/ 146 h 2368"/>
                  <a:gd name="T12" fmla="*/ 563 w 776"/>
                  <a:gd name="T13" fmla="*/ 185 h 2368"/>
                  <a:gd name="T14" fmla="*/ 938 w 776"/>
                  <a:gd name="T15" fmla="*/ 205 h 2368"/>
                  <a:gd name="T16" fmla="*/ 751 w 776"/>
                  <a:gd name="T17" fmla="*/ 245 h 2368"/>
                  <a:gd name="T18" fmla="*/ 1032 w 776"/>
                  <a:gd name="T19" fmla="*/ 265 h 2368"/>
                  <a:gd name="T20" fmla="*/ 938 w 776"/>
                  <a:gd name="T21" fmla="*/ 305 h 2368"/>
                  <a:gd name="T22" fmla="*/ 1126 w 776"/>
                  <a:gd name="T23" fmla="*/ 344 h 2368"/>
                  <a:gd name="T24" fmla="*/ 1126 w 776"/>
                  <a:gd name="T25" fmla="*/ 384 h 2368"/>
                  <a:gd name="T26" fmla="*/ 1314 w 776"/>
                  <a:gd name="T27" fmla="*/ 444 h 2368"/>
                  <a:gd name="T28" fmla="*/ 1219 w 776"/>
                  <a:gd name="T29" fmla="*/ 504 h 2368"/>
                  <a:gd name="T30" fmla="*/ 1408 w 776"/>
                  <a:gd name="T31" fmla="*/ 543 h 2368"/>
                  <a:gd name="T32" fmla="*/ 1314 w 776"/>
                  <a:gd name="T33" fmla="*/ 603 h 2368"/>
                  <a:gd name="T34" fmla="*/ 1408 w 776"/>
                  <a:gd name="T35" fmla="*/ 663 h 2368"/>
                  <a:gd name="T36" fmla="*/ 1314 w 776"/>
                  <a:gd name="T37" fmla="*/ 703 h 2368"/>
                  <a:gd name="T38" fmla="*/ 1502 w 776"/>
                  <a:gd name="T39" fmla="*/ 762 h 2368"/>
                  <a:gd name="T40" fmla="*/ 1408 w 776"/>
                  <a:gd name="T41" fmla="*/ 822 h 2368"/>
                  <a:gd name="T42" fmla="*/ 1502 w 776"/>
                  <a:gd name="T43" fmla="*/ 901 h 2368"/>
                  <a:gd name="T44" fmla="*/ 1408 w 776"/>
                  <a:gd name="T45" fmla="*/ 921 h 2368"/>
                  <a:gd name="T46" fmla="*/ 1502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26 h 2368"/>
                  <a:gd name="T2" fmla="*/ 193 w 776"/>
                  <a:gd name="T3" fmla="*/ 6 h 2368"/>
                  <a:gd name="T4" fmla="*/ 77 w 776"/>
                  <a:gd name="T5" fmla="*/ 66 h 2368"/>
                  <a:gd name="T6" fmla="*/ 270 w 776"/>
                  <a:gd name="T7" fmla="*/ 66 h 2368"/>
                  <a:gd name="T8" fmla="*/ 154 w 776"/>
                  <a:gd name="T9" fmla="*/ 126 h 2368"/>
                  <a:gd name="T10" fmla="*/ 309 w 776"/>
                  <a:gd name="T11" fmla="*/ 146 h 2368"/>
                  <a:gd name="T12" fmla="*/ 231 w 776"/>
                  <a:gd name="T13" fmla="*/ 185 h 2368"/>
                  <a:gd name="T14" fmla="*/ 387 w 776"/>
                  <a:gd name="T15" fmla="*/ 205 h 2368"/>
                  <a:gd name="T16" fmla="*/ 309 w 776"/>
                  <a:gd name="T17" fmla="*/ 245 h 2368"/>
                  <a:gd name="T18" fmla="*/ 425 w 776"/>
                  <a:gd name="T19" fmla="*/ 265 h 2368"/>
                  <a:gd name="T20" fmla="*/ 387 w 776"/>
                  <a:gd name="T21" fmla="*/ 305 h 2368"/>
                  <a:gd name="T22" fmla="*/ 464 w 776"/>
                  <a:gd name="T23" fmla="*/ 344 h 2368"/>
                  <a:gd name="T24" fmla="*/ 464 w 776"/>
                  <a:gd name="T25" fmla="*/ 384 h 2368"/>
                  <a:gd name="T26" fmla="*/ 541 w 776"/>
                  <a:gd name="T27" fmla="*/ 444 h 2368"/>
                  <a:gd name="T28" fmla="*/ 502 w 776"/>
                  <a:gd name="T29" fmla="*/ 504 h 2368"/>
                  <a:gd name="T30" fmla="*/ 579 w 776"/>
                  <a:gd name="T31" fmla="*/ 543 h 2368"/>
                  <a:gd name="T32" fmla="*/ 541 w 776"/>
                  <a:gd name="T33" fmla="*/ 603 h 2368"/>
                  <a:gd name="T34" fmla="*/ 579 w 776"/>
                  <a:gd name="T35" fmla="*/ 663 h 2368"/>
                  <a:gd name="T36" fmla="*/ 541 w 776"/>
                  <a:gd name="T37" fmla="*/ 703 h 2368"/>
                  <a:gd name="T38" fmla="*/ 618 w 776"/>
                  <a:gd name="T39" fmla="*/ 762 h 2368"/>
                  <a:gd name="T40" fmla="*/ 579 w 776"/>
                  <a:gd name="T41" fmla="*/ 822 h 2368"/>
                  <a:gd name="T42" fmla="*/ 618 w 776"/>
                  <a:gd name="T43" fmla="*/ 901 h 2368"/>
                  <a:gd name="T44" fmla="*/ 579 w 776"/>
                  <a:gd name="T45" fmla="*/ 921 h 2368"/>
                  <a:gd name="T46" fmla="*/ 618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29 h 2368"/>
                  <a:gd name="T2" fmla="*/ 404 w 776"/>
                  <a:gd name="T3" fmla="*/ 7 h 2368"/>
                  <a:gd name="T4" fmla="*/ 162 w 776"/>
                  <a:gd name="T5" fmla="*/ 73 h 2368"/>
                  <a:gd name="T6" fmla="*/ 566 w 776"/>
                  <a:gd name="T7" fmla="*/ 73 h 2368"/>
                  <a:gd name="T8" fmla="*/ 323 w 776"/>
                  <a:gd name="T9" fmla="*/ 139 h 2368"/>
                  <a:gd name="T10" fmla="*/ 646 w 776"/>
                  <a:gd name="T11" fmla="*/ 161 h 2368"/>
                  <a:gd name="T12" fmla="*/ 485 w 776"/>
                  <a:gd name="T13" fmla="*/ 205 h 2368"/>
                  <a:gd name="T14" fmla="*/ 808 w 776"/>
                  <a:gd name="T15" fmla="*/ 226 h 2368"/>
                  <a:gd name="T16" fmla="*/ 646 w 776"/>
                  <a:gd name="T17" fmla="*/ 270 h 2368"/>
                  <a:gd name="T18" fmla="*/ 889 w 776"/>
                  <a:gd name="T19" fmla="*/ 293 h 2368"/>
                  <a:gd name="T20" fmla="*/ 808 w 776"/>
                  <a:gd name="T21" fmla="*/ 337 h 2368"/>
                  <a:gd name="T22" fmla="*/ 969 w 776"/>
                  <a:gd name="T23" fmla="*/ 381 h 2368"/>
                  <a:gd name="T24" fmla="*/ 969 w 776"/>
                  <a:gd name="T25" fmla="*/ 424 h 2368"/>
                  <a:gd name="T26" fmla="*/ 1132 w 776"/>
                  <a:gd name="T27" fmla="*/ 490 h 2368"/>
                  <a:gd name="T28" fmla="*/ 1051 w 776"/>
                  <a:gd name="T29" fmla="*/ 556 h 2368"/>
                  <a:gd name="T30" fmla="*/ 1212 w 776"/>
                  <a:gd name="T31" fmla="*/ 600 h 2368"/>
                  <a:gd name="T32" fmla="*/ 1132 w 776"/>
                  <a:gd name="T33" fmla="*/ 665 h 2368"/>
                  <a:gd name="T34" fmla="*/ 1212 w 776"/>
                  <a:gd name="T35" fmla="*/ 732 h 2368"/>
                  <a:gd name="T36" fmla="*/ 1132 w 776"/>
                  <a:gd name="T37" fmla="*/ 775 h 2368"/>
                  <a:gd name="T38" fmla="*/ 1294 w 776"/>
                  <a:gd name="T39" fmla="*/ 841 h 2368"/>
                  <a:gd name="T40" fmla="*/ 1212 w 776"/>
                  <a:gd name="T41" fmla="*/ 907 h 2368"/>
                  <a:gd name="T42" fmla="*/ 1294 w 776"/>
                  <a:gd name="T43" fmla="*/ 995 h 2368"/>
                  <a:gd name="T44" fmla="*/ 1212 w 776"/>
                  <a:gd name="T45" fmla="*/ 1017 h 2368"/>
                  <a:gd name="T46" fmla="*/ 1294 w 776"/>
                  <a:gd name="T47" fmla="*/ 108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13 h 2368"/>
                  <a:gd name="T2" fmla="*/ 917 w 776"/>
                  <a:gd name="T3" fmla="*/ 3 h 2368"/>
                  <a:gd name="T4" fmla="*/ 368 w 776"/>
                  <a:gd name="T5" fmla="*/ 32 h 2368"/>
                  <a:gd name="T6" fmla="*/ 1285 w 776"/>
                  <a:gd name="T7" fmla="*/ 32 h 2368"/>
                  <a:gd name="T8" fmla="*/ 736 w 776"/>
                  <a:gd name="T9" fmla="*/ 62 h 2368"/>
                  <a:gd name="T10" fmla="*/ 1469 w 776"/>
                  <a:gd name="T11" fmla="*/ 72 h 2368"/>
                  <a:gd name="T12" fmla="*/ 1101 w 776"/>
                  <a:gd name="T13" fmla="*/ 91 h 2368"/>
                  <a:gd name="T14" fmla="*/ 1837 w 776"/>
                  <a:gd name="T15" fmla="*/ 100 h 2368"/>
                  <a:gd name="T16" fmla="*/ 1469 w 776"/>
                  <a:gd name="T17" fmla="*/ 120 h 2368"/>
                  <a:gd name="T18" fmla="*/ 2021 w 776"/>
                  <a:gd name="T19" fmla="*/ 130 h 2368"/>
                  <a:gd name="T20" fmla="*/ 1837 w 776"/>
                  <a:gd name="T21" fmla="*/ 150 h 2368"/>
                  <a:gd name="T22" fmla="*/ 2205 w 776"/>
                  <a:gd name="T23" fmla="*/ 169 h 2368"/>
                  <a:gd name="T24" fmla="*/ 2205 w 776"/>
                  <a:gd name="T25" fmla="*/ 188 h 2368"/>
                  <a:gd name="T26" fmla="*/ 2572 w 776"/>
                  <a:gd name="T27" fmla="*/ 218 h 2368"/>
                  <a:gd name="T28" fmla="*/ 2389 w 776"/>
                  <a:gd name="T29" fmla="*/ 247 h 2368"/>
                  <a:gd name="T30" fmla="*/ 2754 w 776"/>
                  <a:gd name="T31" fmla="*/ 266 h 2368"/>
                  <a:gd name="T32" fmla="*/ 2572 w 776"/>
                  <a:gd name="T33" fmla="*/ 296 h 2368"/>
                  <a:gd name="T34" fmla="*/ 2754 w 776"/>
                  <a:gd name="T35" fmla="*/ 325 h 2368"/>
                  <a:gd name="T36" fmla="*/ 2572 w 776"/>
                  <a:gd name="T37" fmla="*/ 344 h 2368"/>
                  <a:gd name="T38" fmla="*/ 2938 w 776"/>
                  <a:gd name="T39" fmla="*/ 374 h 2368"/>
                  <a:gd name="T40" fmla="*/ 2754 w 776"/>
                  <a:gd name="T41" fmla="*/ 403 h 2368"/>
                  <a:gd name="T42" fmla="*/ 2938 w 776"/>
                  <a:gd name="T43" fmla="*/ 442 h 2368"/>
                  <a:gd name="T44" fmla="*/ 2754 w 776"/>
                  <a:gd name="T45" fmla="*/ 451 h 2368"/>
                  <a:gd name="T46" fmla="*/ 2938 w 776"/>
                  <a:gd name="T47" fmla="*/ 4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24 h 2368"/>
                  <a:gd name="T2" fmla="*/ 175 w 776"/>
                  <a:gd name="T3" fmla="*/ 6 h 2368"/>
                  <a:gd name="T4" fmla="*/ 70 w 776"/>
                  <a:gd name="T5" fmla="*/ 59 h 2368"/>
                  <a:gd name="T6" fmla="*/ 245 w 776"/>
                  <a:gd name="T7" fmla="*/ 59 h 2368"/>
                  <a:gd name="T8" fmla="*/ 140 w 776"/>
                  <a:gd name="T9" fmla="*/ 111 h 2368"/>
                  <a:gd name="T10" fmla="*/ 280 w 776"/>
                  <a:gd name="T11" fmla="*/ 129 h 2368"/>
                  <a:gd name="T12" fmla="*/ 210 w 776"/>
                  <a:gd name="T13" fmla="*/ 164 h 2368"/>
                  <a:gd name="T14" fmla="*/ 350 w 776"/>
                  <a:gd name="T15" fmla="*/ 182 h 2368"/>
                  <a:gd name="T16" fmla="*/ 280 w 776"/>
                  <a:gd name="T17" fmla="*/ 217 h 2368"/>
                  <a:gd name="T18" fmla="*/ 385 w 776"/>
                  <a:gd name="T19" fmla="*/ 235 h 2368"/>
                  <a:gd name="T20" fmla="*/ 350 w 776"/>
                  <a:gd name="T21" fmla="*/ 270 h 2368"/>
                  <a:gd name="T22" fmla="*/ 420 w 776"/>
                  <a:gd name="T23" fmla="*/ 305 h 2368"/>
                  <a:gd name="T24" fmla="*/ 420 w 776"/>
                  <a:gd name="T25" fmla="*/ 340 h 2368"/>
                  <a:gd name="T26" fmla="*/ 490 w 776"/>
                  <a:gd name="T27" fmla="*/ 393 h 2368"/>
                  <a:gd name="T28" fmla="*/ 455 w 776"/>
                  <a:gd name="T29" fmla="*/ 446 h 2368"/>
                  <a:gd name="T30" fmla="*/ 525 w 776"/>
                  <a:gd name="T31" fmla="*/ 481 h 2368"/>
                  <a:gd name="T32" fmla="*/ 490 w 776"/>
                  <a:gd name="T33" fmla="*/ 534 h 2368"/>
                  <a:gd name="T34" fmla="*/ 525 w 776"/>
                  <a:gd name="T35" fmla="*/ 587 h 2368"/>
                  <a:gd name="T36" fmla="*/ 490 w 776"/>
                  <a:gd name="T37" fmla="*/ 622 h 2368"/>
                  <a:gd name="T38" fmla="*/ 560 w 776"/>
                  <a:gd name="T39" fmla="*/ 675 h 2368"/>
                  <a:gd name="T40" fmla="*/ 525 w 776"/>
                  <a:gd name="T41" fmla="*/ 727 h 2368"/>
                  <a:gd name="T42" fmla="*/ 560 w 776"/>
                  <a:gd name="T43" fmla="*/ 798 h 2368"/>
                  <a:gd name="T44" fmla="*/ 525 w 776"/>
                  <a:gd name="T45" fmla="*/ 816 h 2368"/>
                  <a:gd name="T46" fmla="*/ 560 w 776"/>
                  <a:gd name="T47" fmla="*/ 8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1754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754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512A6BE-F884-4A80-8BE0-311330B9A4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506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F700CF2-32C6-4A6B-9BED-6051938DCE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1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61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838CCD7-44F2-41F7-9510-239E30FCA0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0451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58ABFB3-58F4-4DBF-A1CB-B2B009C1D5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598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BE16FB5-74F0-480A-8CF2-04C539D561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557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2844626-6F75-4E8D-80B6-4DE0EF71A5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487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8D753A1-72CB-420E-8A00-ECB6BC62EC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151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519A1B7-1D9C-41DC-A951-C7E8AA1E94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707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0D8763F-4F53-43BC-A427-CC869C1D5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587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9DDE88B-E46D-41E4-BA39-EF9E51757F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9476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301625"/>
            <a:ext cx="20955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1625"/>
            <a:ext cx="61341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5DFC1F6-94E4-4CA7-9676-1A5B560788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16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1625"/>
            <a:ext cx="83820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800">
              <a:solidFill>
                <a:srgbClr val="FFFF99"/>
              </a:solidFill>
              <a:ea typeface="宋体" pitchFamily="2" charset="-122"/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886AE7A-716A-49F6-8EFC-BE470457F3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454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978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95 w 2736"/>
                        <a:gd name="T3" fmla="*/ 72 h 504"/>
                        <a:gd name="T4" fmla="*/ 812 w 2736"/>
                        <a:gd name="T5" fmla="*/ 10 h 504"/>
                        <a:gd name="T6" fmla="*/ 1251 w 2736"/>
                        <a:gd name="T7" fmla="*/ 10 h 504"/>
                        <a:gd name="T8" fmla="*/ 1244 w 2736"/>
                        <a:gd name="T9" fmla="*/ 44 h 504"/>
                        <a:gd name="T10" fmla="*/ 807 w 2736"/>
                        <a:gd name="T11" fmla="*/ 44 h 504"/>
                        <a:gd name="T12" fmla="*/ 299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4 w 1769"/>
                        <a:gd name="T3" fmla="*/ 24 h 791"/>
                        <a:gd name="T4" fmla="*/ 440 w 1769"/>
                        <a:gd name="T5" fmla="*/ 85 h 791"/>
                        <a:gd name="T6" fmla="*/ 612 w 1769"/>
                        <a:gd name="T7" fmla="*/ 185 h 791"/>
                        <a:gd name="T8" fmla="*/ 667 w 1769"/>
                        <a:gd name="T9" fmla="*/ 260 h 791"/>
                        <a:gd name="T10" fmla="*/ 642 w 1769"/>
                        <a:gd name="T11" fmla="*/ 336 h 791"/>
                        <a:gd name="T12" fmla="*/ 604 w 1769"/>
                        <a:gd name="T13" fmla="*/ 270 h 791"/>
                        <a:gd name="T14" fmla="*/ 528 w 1769"/>
                        <a:gd name="T15" fmla="*/ 194 h 791"/>
                        <a:gd name="T16" fmla="*/ 421 w 1769"/>
                        <a:gd name="T17" fmla="*/ 126 h 791"/>
                        <a:gd name="T18" fmla="*/ 221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47 w 2736"/>
                        <a:gd name="T3" fmla="*/ 72 h 504"/>
                        <a:gd name="T4" fmla="*/ 714 w 2736"/>
                        <a:gd name="T5" fmla="*/ 10 h 504"/>
                        <a:gd name="T6" fmla="*/ 1100 w 2736"/>
                        <a:gd name="T7" fmla="*/ 10 h 504"/>
                        <a:gd name="T8" fmla="*/ 1094 w 2736"/>
                        <a:gd name="T9" fmla="*/ 44 h 504"/>
                        <a:gd name="T10" fmla="*/ 709 w 2736"/>
                        <a:gd name="T11" fmla="*/ 44 h 504"/>
                        <a:gd name="T12" fmla="*/ 263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62 w 1769"/>
                        <a:gd name="T3" fmla="*/ 24 h 791"/>
                        <a:gd name="T4" fmla="*/ 387 w 1769"/>
                        <a:gd name="T5" fmla="*/ 85 h 791"/>
                        <a:gd name="T6" fmla="*/ 538 w 1769"/>
                        <a:gd name="T7" fmla="*/ 185 h 791"/>
                        <a:gd name="T8" fmla="*/ 587 w 1769"/>
                        <a:gd name="T9" fmla="*/ 260 h 791"/>
                        <a:gd name="T10" fmla="*/ 564 w 1769"/>
                        <a:gd name="T11" fmla="*/ 336 h 791"/>
                        <a:gd name="T12" fmla="*/ 531 w 1769"/>
                        <a:gd name="T13" fmla="*/ 270 h 791"/>
                        <a:gd name="T14" fmla="*/ 464 w 1769"/>
                        <a:gd name="T15" fmla="*/ 194 h 791"/>
                        <a:gd name="T16" fmla="*/ 371 w 1769"/>
                        <a:gd name="T17" fmla="*/ 126 h 791"/>
                        <a:gd name="T18" fmla="*/ 194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35 w 2736"/>
                        <a:gd name="T3" fmla="*/ 72 h 504"/>
                        <a:gd name="T4" fmla="*/ 689 w 2736"/>
                        <a:gd name="T5" fmla="*/ 10 h 504"/>
                        <a:gd name="T6" fmla="*/ 1061 w 2736"/>
                        <a:gd name="T7" fmla="*/ 10 h 504"/>
                        <a:gd name="T8" fmla="*/ 1055 w 2736"/>
                        <a:gd name="T9" fmla="*/ 44 h 504"/>
                        <a:gd name="T10" fmla="*/ 684 w 2736"/>
                        <a:gd name="T11" fmla="*/ 44 h 504"/>
                        <a:gd name="T12" fmla="*/ 254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4 h 791"/>
                        <a:gd name="T4" fmla="*/ 373 w 1769"/>
                        <a:gd name="T5" fmla="*/ 85 h 791"/>
                        <a:gd name="T6" fmla="*/ 519 w 1769"/>
                        <a:gd name="T7" fmla="*/ 185 h 791"/>
                        <a:gd name="T8" fmla="*/ 566 w 1769"/>
                        <a:gd name="T9" fmla="*/ 260 h 791"/>
                        <a:gd name="T10" fmla="*/ 544 w 1769"/>
                        <a:gd name="T11" fmla="*/ 336 h 791"/>
                        <a:gd name="T12" fmla="*/ 512 w 1769"/>
                        <a:gd name="T13" fmla="*/ 270 h 791"/>
                        <a:gd name="T14" fmla="*/ 448 w 1769"/>
                        <a:gd name="T15" fmla="*/ 194 h 791"/>
                        <a:gd name="T16" fmla="*/ 357 w 1769"/>
                        <a:gd name="T17" fmla="*/ 126 h 791"/>
                        <a:gd name="T18" fmla="*/ 18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324 w 2736"/>
                      <a:gd name="T3" fmla="*/ 48 h 504"/>
                      <a:gd name="T4" fmla="*/ 667 w 2736"/>
                      <a:gd name="T5" fmla="*/ 7 h 504"/>
                      <a:gd name="T6" fmla="*/ 1027 w 2736"/>
                      <a:gd name="T7" fmla="*/ 7 h 504"/>
                      <a:gd name="T8" fmla="*/ 1021 w 2736"/>
                      <a:gd name="T9" fmla="*/ 30 h 504"/>
                      <a:gd name="T10" fmla="*/ 662 w 2736"/>
                      <a:gd name="T11" fmla="*/ 30 h 504"/>
                      <a:gd name="T12" fmla="*/ 245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2 w 1769"/>
                      <a:gd name="T1" fmla="*/ 2 h 791"/>
                      <a:gd name="T2" fmla="*/ 151 w 1769"/>
                      <a:gd name="T3" fmla="*/ 16 h 791"/>
                      <a:gd name="T4" fmla="*/ 361 w 1769"/>
                      <a:gd name="T5" fmla="*/ 58 h 791"/>
                      <a:gd name="T6" fmla="*/ 503 w 1769"/>
                      <a:gd name="T7" fmla="*/ 125 h 791"/>
                      <a:gd name="T8" fmla="*/ 548 w 1769"/>
                      <a:gd name="T9" fmla="*/ 176 h 791"/>
                      <a:gd name="T10" fmla="*/ 527 w 1769"/>
                      <a:gd name="T11" fmla="*/ 228 h 791"/>
                      <a:gd name="T12" fmla="*/ 496 w 1769"/>
                      <a:gd name="T13" fmla="*/ 183 h 791"/>
                      <a:gd name="T14" fmla="*/ 433 w 1769"/>
                      <a:gd name="T15" fmla="*/ 131 h 791"/>
                      <a:gd name="T16" fmla="*/ 346 w 1769"/>
                      <a:gd name="T17" fmla="*/ 86 h 791"/>
                      <a:gd name="T18" fmla="*/ 181 w 1769"/>
                      <a:gd name="T19" fmla="*/ 44 h 791"/>
                      <a:gd name="T20" fmla="*/ 0 w 1769"/>
                      <a:gd name="T21" fmla="*/ 22 h 791"/>
                      <a:gd name="T22" fmla="*/ 2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184 h 504"/>
                        <a:gd name="T2" fmla="*/ 335 w 2736"/>
                        <a:gd name="T3" fmla="*/ 61 h 504"/>
                        <a:gd name="T4" fmla="*/ 689 w 2736"/>
                        <a:gd name="T5" fmla="*/ 9 h 504"/>
                        <a:gd name="T6" fmla="*/ 1062 w 2736"/>
                        <a:gd name="T7" fmla="*/ 9 h 504"/>
                        <a:gd name="T8" fmla="*/ 1056 w 2736"/>
                        <a:gd name="T9" fmla="*/ 38 h 504"/>
                        <a:gd name="T10" fmla="*/ 685 w 2736"/>
                        <a:gd name="T11" fmla="*/ 38 h 504"/>
                        <a:gd name="T12" fmla="*/ 254 w 2736"/>
                        <a:gd name="T13" fmla="*/ 107 h 504"/>
                        <a:gd name="T14" fmla="*/ 0 w 2736"/>
                        <a:gd name="T15" fmla="*/ 18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0 h 791"/>
                        <a:gd name="T4" fmla="*/ 373 w 1769"/>
                        <a:gd name="T5" fmla="*/ 73 h 791"/>
                        <a:gd name="T6" fmla="*/ 519 w 1769"/>
                        <a:gd name="T7" fmla="*/ 158 h 791"/>
                        <a:gd name="T8" fmla="*/ 566 w 1769"/>
                        <a:gd name="T9" fmla="*/ 223 h 791"/>
                        <a:gd name="T10" fmla="*/ 544 w 1769"/>
                        <a:gd name="T11" fmla="*/ 288 h 791"/>
                        <a:gd name="T12" fmla="*/ 512 w 1769"/>
                        <a:gd name="T13" fmla="*/ 231 h 791"/>
                        <a:gd name="T14" fmla="*/ 448 w 1769"/>
                        <a:gd name="T15" fmla="*/ 166 h 791"/>
                        <a:gd name="T16" fmla="*/ 357 w 1769"/>
                        <a:gd name="T17" fmla="*/ 108 h 791"/>
                        <a:gd name="T18" fmla="*/ 187 w 1769"/>
                        <a:gd name="T19" fmla="*/ 56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270 h 504"/>
                        <a:gd name="T2" fmla="*/ 365 w 2736"/>
                        <a:gd name="T3" fmla="*/ 90 h 504"/>
                        <a:gd name="T4" fmla="*/ 750 w 2736"/>
                        <a:gd name="T5" fmla="*/ 13 h 504"/>
                        <a:gd name="T6" fmla="*/ 1155 w 2736"/>
                        <a:gd name="T7" fmla="*/ 13 h 504"/>
                        <a:gd name="T8" fmla="*/ 1148 w 2736"/>
                        <a:gd name="T9" fmla="*/ 55 h 504"/>
                        <a:gd name="T10" fmla="*/ 745 w 2736"/>
                        <a:gd name="T11" fmla="*/ 55 h 504"/>
                        <a:gd name="T12" fmla="*/ 276 w 2736"/>
                        <a:gd name="T13" fmla="*/ 156 h 504"/>
                        <a:gd name="T14" fmla="*/ 0 w 2736"/>
                        <a:gd name="T15" fmla="*/ 2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70 w 1769"/>
                        <a:gd name="T3" fmla="*/ 30 h 791"/>
                        <a:gd name="T4" fmla="*/ 406 w 1769"/>
                        <a:gd name="T5" fmla="*/ 107 h 791"/>
                        <a:gd name="T6" fmla="*/ 565 w 1769"/>
                        <a:gd name="T7" fmla="*/ 231 h 791"/>
                        <a:gd name="T8" fmla="*/ 615 w 1769"/>
                        <a:gd name="T9" fmla="*/ 326 h 791"/>
                        <a:gd name="T10" fmla="*/ 592 w 1769"/>
                        <a:gd name="T11" fmla="*/ 421 h 791"/>
                        <a:gd name="T12" fmla="*/ 557 w 1769"/>
                        <a:gd name="T13" fmla="*/ 338 h 791"/>
                        <a:gd name="T14" fmla="*/ 487 w 1769"/>
                        <a:gd name="T15" fmla="*/ 243 h 791"/>
                        <a:gd name="T16" fmla="*/ 389 w 1769"/>
                        <a:gd name="T17" fmla="*/ 158 h 791"/>
                        <a:gd name="T18" fmla="*/ 204 w 1769"/>
                        <a:gd name="T19" fmla="*/ 81 h 791"/>
                        <a:gd name="T20" fmla="*/ 0 w 1769"/>
                        <a:gd name="T21" fmla="*/ 41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86 h 504"/>
                        <a:gd name="T2" fmla="*/ 301 w 2736"/>
                        <a:gd name="T3" fmla="*/ 29 h 504"/>
                        <a:gd name="T4" fmla="*/ 619 w 2736"/>
                        <a:gd name="T5" fmla="*/ 4 h 504"/>
                        <a:gd name="T6" fmla="*/ 954 w 2736"/>
                        <a:gd name="T7" fmla="*/ 4 h 504"/>
                        <a:gd name="T8" fmla="*/ 948 w 2736"/>
                        <a:gd name="T9" fmla="*/ 18 h 504"/>
                        <a:gd name="T10" fmla="*/ 615 w 2736"/>
                        <a:gd name="T11" fmla="*/ 18 h 504"/>
                        <a:gd name="T12" fmla="*/ 228 w 2736"/>
                        <a:gd name="T13" fmla="*/ 50 h 504"/>
                        <a:gd name="T14" fmla="*/ 0 w 2736"/>
                        <a:gd name="T15" fmla="*/ 8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0 w 1769"/>
                        <a:gd name="T3" fmla="*/ 10 h 791"/>
                        <a:gd name="T4" fmla="*/ 335 w 1769"/>
                        <a:gd name="T5" fmla="*/ 34 h 791"/>
                        <a:gd name="T6" fmla="*/ 466 w 1769"/>
                        <a:gd name="T7" fmla="*/ 74 h 791"/>
                        <a:gd name="T8" fmla="*/ 508 w 1769"/>
                        <a:gd name="T9" fmla="*/ 104 h 791"/>
                        <a:gd name="T10" fmla="*/ 489 w 1769"/>
                        <a:gd name="T11" fmla="*/ 134 h 791"/>
                        <a:gd name="T12" fmla="*/ 460 w 1769"/>
                        <a:gd name="T13" fmla="*/ 108 h 791"/>
                        <a:gd name="T14" fmla="*/ 402 w 1769"/>
                        <a:gd name="T15" fmla="*/ 77 h 791"/>
                        <a:gd name="T16" fmla="*/ 321 w 1769"/>
                        <a:gd name="T17" fmla="*/ 51 h 791"/>
                        <a:gd name="T18" fmla="*/ 168 w 1769"/>
                        <a:gd name="T19" fmla="*/ 26 h 791"/>
                        <a:gd name="T20" fmla="*/ 0 w 1769"/>
                        <a:gd name="T21" fmla="*/ 13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04 w 2736"/>
                        <a:gd name="T3" fmla="*/ 104 h 504"/>
                        <a:gd name="T4" fmla="*/ 1035 w 2736"/>
                        <a:gd name="T5" fmla="*/ 15 h 504"/>
                        <a:gd name="T6" fmla="*/ 1595 w 2736"/>
                        <a:gd name="T7" fmla="*/ 15 h 504"/>
                        <a:gd name="T8" fmla="*/ 1586 w 2736"/>
                        <a:gd name="T9" fmla="*/ 64 h 504"/>
                        <a:gd name="T10" fmla="*/ 1028 w 2736"/>
                        <a:gd name="T11" fmla="*/ 64 h 504"/>
                        <a:gd name="T12" fmla="*/ 381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35 w 1769"/>
                        <a:gd name="T3" fmla="*/ 35 h 791"/>
                        <a:gd name="T4" fmla="*/ 560 w 1769"/>
                        <a:gd name="T5" fmla="*/ 124 h 791"/>
                        <a:gd name="T6" fmla="*/ 780 w 1769"/>
                        <a:gd name="T7" fmla="*/ 268 h 791"/>
                        <a:gd name="T8" fmla="*/ 850 w 1769"/>
                        <a:gd name="T9" fmla="*/ 377 h 791"/>
                        <a:gd name="T10" fmla="*/ 817 w 1769"/>
                        <a:gd name="T11" fmla="*/ 488 h 791"/>
                        <a:gd name="T12" fmla="*/ 769 w 1769"/>
                        <a:gd name="T13" fmla="*/ 392 h 791"/>
                        <a:gd name="T14" fmla="*/ 672 w 1769"/>
                        <a:gd name="T15" fmla="*/ 281 h 791"/>
                        <a:gd name="T16" fmla="*/ 537 w 1769"/>
                        <a:gd name="T17" fmla="*/ 183 h 791"/>
                        <a:gd name="T18" fmla="*/ 281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301 h 504"/>
                        <a:gd name="T2" fmla="*/ 540 w 2736"/>
                        <a:gd name="T3" fmla="*/ 100 h 504"/>
                        <a:gd name="T4" fmla="*/ 1111 w 2736"/>
                        <a:gd name="T5" fmla="*/ 14 h 504"/>
                        <a:gd name="T6" fmla="*/ 1711 w 2736"/>
                        <a:gd name="T7" fmla="*/ 14 h 504"/>
                        <a:gd name="T8" fmla="*/ 1701 w 2736"/>
                        <a:gd name="T9" fmla="*/ 62 h 504"/>
                        <a:gd name="T10" fmla="*/ 1103 w 2736"/>
                        <a:gd name="T11" fmla="*/ 62 h 504"/>
                        <a:gd name="T12" fmla="*/ 409 w 2736"/>
                        <a:gd name="T13" fmla="*/ 174 h 504"/>
                        <a:gd name="T14" fmla="*/ 0 w 2736"/>
                        <a:gd name="T15" fmla="*/ 30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2 w 1769"/>
                        <a:gd name="T3" fmla="*/ 33 h 791"/>
                        <a:gd name="T4" fmla="*/ 600 w 1769"/>
                        <a:gd name="T5" fmla="*/ 120 h 791"/>
                        <a:gd name="T6" fmla="*/ 836 w 1769"/>
                        <a:gd name="T7" fmla="*/ 258 h 791"/>
                        <a:gd name="T8" fmla="*/ 911 w 1769"/>
                        <a:gd name="T9" fmla="*/ 364 h 791"/>
                        <a:gd name="T10" fmla="*/ 876 w 1769"/>
                        <a:gd name="T11" fmla="*/ 471 h 791"/>
                        <a:gd name="T12" fmla="*/ 825 w 1769"/>
                        <a:gd name="T13" fmla="*/ 378 h 791"/>
                        <a:gd name="T14" fmla="*/ 721 w 1769"/>
                        <a:gd name="T15" fmla="*/ 271 h 791"/>
                        <a:gd name="T16" fmla="*/ 576 w 1769"/>
                        <a:gd name="T17" fmla="*/ 177 h 791"/>
                        <a:gd name="T18" fmla="*/ 302 w 1769"/>
                        <a:gd name="T19" fmla="*/ 91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299 h 504"/>
                        <a:gd name="T2" fmla="*/ 521 w 2736"/>
                        <a:gd name="T3" fmla="*/ 100 h 504"/>
                        <a:gd name="T4" fmla="*/ 1071 w 2736"/>
                        <a:gd name="T5" fmla="*/ 14 h 504"/>
                        <a:gd name="T6" fmla="*/ 1650 w 2736"/>
                        <a:gd name="T7" fmla="*/ 14 h 504"/>
                        <a:gd name="T8" fmla="*/ 1640 w 2736"/>
                        <a:gd name="T9" fmla="*/ 61 h 504"/>
                        <a:gd name="T10" fmla="*/ 1064 w 2736"/>
                        <a:gd name="T11" fmla="*/ 61 h 504"/>
                        <a:gd name="T12" fmla="*/ 394 w 2736"/>
                        <a:gd name="T13" fmla="*/ 173 h 504"/>
                        <a:gd name="T14" fmla="*/ 0 w 2736"/>
                        <a:gd name="T15" fmla="*/ 29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3 w 1769"/>
                        <a:gd name="T3" fmla="*/ 33 h 791"/>
                        <a:gd name="T4" fmla="*/ 579 w 1769"/>
                        <a:gd name="T5" fmla="*/ 119 h 791"/>
                        <a:gd name="T6" fmla="*/ 806 w 1769"/>
                        <a:gd name="T7" fmla="*/ 256 h 791"/>
                        <a:gd name="T8" fmla="*/ 878 w 1769"/>
                        <a:gd name="T9" fmla="*/ 361 h 791"/>
                        <a:gd name="T10" fmla="*/ 845 w 1769"/>
                        <a:gd name="T11" fmla="*/ 467 h 791"/>
                        <a:gd name="T12" fmla="*/ 795 w 1769"/>
                        <a:gd name="T13" fmla="*/ 375 h 791"/>
                        <a:gd name="T14" fmla="*/ 695 w 1769"/>
                        <a:gd name="T15" fmla="*/ 269 h 791"/>
                        <a:gd name="T16" fmla="*/ 555 w 1769"/>
                        <a:gd name="T17" fmla="*/ 176 h 791"/>
                        <a:gd name="T18" fmla="*/ 291 w 1769"/>
                        <a:gd name="T19" fmla="*/ 90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506 w 2736"/>
                        <a:gd name="T3" fmla="*/ 82 h 504"/>
                        <a:gd name="T4" fmla="*/ 1039 w 2736"/>
                        <a:gd name="T5" fmla="*/ 12 h 504"/>
                        <a:gd name="T6" fmla="*/ 1601 w 2736"/>
                        <a:gd name="T7" fmla="*/ 12 h 504"/>
                        <a:gd name="T8" fmla="*/ 1592 w 2736"/>
                        <a:gd name="T9" fmla="*/ 50 h 504"/>
                        <a:gd name="T10" fmla="*/ 1032 w 2736"/>
                        <a:gd name="T11" fmla="*/ 50 h 504"/>
                        <a:gd name="T12" fmla="*/ 383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36 w 1769"/>
                        <a:gd name="T3" fmla="*/ 27 h 791"/>
                        <a:gd name="T4" fmla="*/ 562 w 1769"/>
                        <a:gd name="T5" fmla="*/ 98 h 791"/>
                        <a:gd name="T6" fmla="*/ 782 w 1769"/>
                        <a:gd name="T7" fmla="*/ 211 h 791"/>
                        <a:gd name="T8" fmla="*/ 853 w 1769"/>
                        <a:gd name="T9" fmla="*/ 297 h 791"/>
                        <a:gd name="T10" fmla="*/ 820 w 1769"/>
                        <a:gd name="T11" fmla="*/ 384 h 791"/>
                        <a:gd name="T12" fmla="*/ 772 w 1769"/>
                        <a:gd name="T13" fmla="*/ 308 h 791"/>
                        <a:gd name="T14" fmla="*/ 674 w 1769"/>
                        <a:gd name="T15" fmla="*/ 222 h 791"/>
                        <a:gd name="T16" fmla="*/ 539 w 1769"/>
                        <a:gd name="T17" fmla="*/ 144 h 791"/>
                        <a:gd name="T18" fmla="*/ 282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465 w 2736"/>
                        <a:gd name="T3" fmla="*/ 82 h 504"/>
                        <a:gd name="T4" fmla="*/ 955 w 2736"/>
                        <a:gd name="T5" fmla="*/ 12 h 504"/>
                        <a:gd name="T6" fmla="*/ 1471 w 2736"/>
                        <a:gd name="T7" fmla="*/ 12 h 504"/>
                        <a:gd name="T8" fmla="*/ 1462 w 2736"/>
                        <a:gd name="T9" fmla="*/ 50 h 504"/>
                        <a:gd name="T10" fmla="*/ 948 w 2736"/>
                        <a:gd name="T11" fmla="*/ 50 h 504"/>
                        <a:gd name="T12" fmla="*/ 352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17 w 1769"/>
                        <a:gd name="T3" fmla="*/ 27 h 791"/>
                        <a:gd name="T4" fmla="*/ 517 w 1769"/>
                        <a:gd name="T5" fmla="*/ 98 h 791"/>
                        <a:gd name="T6" fmla="*/ 719 w 1769"/>
                        <a:gd name="T7" fmla="*/ 211 h 791"/>
                        <a:gd name="T8" fmla="*/ 784 w 1769"/>
                        <a:gd name="T9" fmla="*/ 297 h 791"/>
                        <a:gd name="T10" fmla="*/ 754 w 1769"/>
                        <a:gd name="T11" fmla="*/ 384 h 791"/>
                        <a:gd name="T12" fmla="*/ 710 w 1769"/>
                        <a:gd name="T13" fmla="*/ 308 h 791"/>
                        <a:gd name="T14" fmla="*/ 620 w 1769"/>
                        <a:gd name="T15" fmla="*/ 222 h 791"/>
                        <a:gd name="T16" fmla="*/ 495 w 1769"/>
                        <a:gd name="T17" fmla="*/ 144 h 791"/>
                        <a:gd name="T18" fmla="*/ 259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188 h 504"/>
                        <a:gd name="T2" fmla="*/ 454 w 2736"/>
                        <a:gd name="T3" fmla="*/ 63 h 504"/>
                        <a:gd name="T4" fmla="*/ 933 w 2736"/>
                        <a:gd name="T5" fmla="*/ 9 h 504"/>
                        <a:gd name="T6" fmla="*/ 1437 w 2736"/>
                        <a:gd name="T7" fmla="*/ 9 h 504"/>
                        <a:gd name="T8" fmla="*/ 1429 w 2736"/>
                        <a:gd name="T9" fmla="*/ 38 h 504"/>
                        <a:gd name="T10" fmla="*/ 926 w 2736"/>
                        <a:gd name="T11" fmla="*/ 38 h 504"/>
                        <a:gd name="T12" fmla="*/ 343 w 2736"/>
                        <a:gd name="T13" fmla="*/ 109 h 504"/>
                        <a:gd name="T14" fmla="*/ 0 w 2736"/>
                        <a:gd name="T15" fmla="*/ 18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11 w 1769"/>
                        <a:gd name="T3" fmla="*/ 21 h 791"/>
                        <a:gd name="T4" fmla="*/ 504 w 1769"/>
                        <a:gd name="T5" fmla="*/ 75 h 791"/>
                        <a:gd name="T6" fmla="*/ 702 w 1769"/>
                        <a:gd name="T7" fmla="*/ 161 h 791"/>
                        <a:gd name="T8" fmla="*/ 765 w 1769"/>
                        <a:gd name="T9" fmla="*/ 227 h 791"/>
                        <a:gd name="T10" fmla="*/ 736 w 1769"/>
                        <a:gd name="T11" fmla="*/ 294 h 791"/>
                        <a:gd name="T12" fmla="*/ 693 w 1769"/>
                        <a:gd name="T13" fmla="*/ 236 h 791"/>
                        <a:gd name="T14" fmla="*/ 605 w 1769"/>
                        <a:gd name="T15" fmla="*/ 169 h 791"/>
                        <a:gd name="T16" fmla="*/ 483 w 1769"/>
                        <a:gd name="T17" fmla="*/ 110 h 791"/>
                        <a:gd name="T18" fmla="*/ 253 w 1769"/>
                        <a:gd name="T19" fmla="*/ 57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2567 w 36729"/>
                      <a:gd name="T1" fmla="*/ 990 h 21600"/>
                      <a:gd name="T2" fmla="*/ 0 w 36729"/>
                      <a:gd name="T3" fmla="*/ 1155 h 21600"/>
                      <a:gd name="T4" fmla="*/ 1246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03 h 22305"/>
                      <a:gd name="T2" fmla="*/ 2015 w 30473"/>
                      <a:gd name="T3" fmla="*/ 2379 h 22305"/>
                      <a:gd name="T4" fmla="*/ 587 w 30473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481 h 22305"/>
                      <a:gd name="T2" fmla="*/ 1426 w 34812"/>
                      <a:gd name="T3" fmla="*/ 2379 h 22305"/>
                      <a:gd name="T4" fmla="*/ 541 w 34812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670 h 22305"/>
                      <a:gd name="T2" fmla="*/ 2539 w 36830"/>
                      <a:gd name="T3" fmla="*/ 2379 h 22305"/>
                      <a:gd name="T4" fmla="*/ 1050 w 36830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068 h 21600"/>
                      <a:gd name="T2" fmla="*/ 1850 w 31881"/>
                      <a:gd name="T3" fmla="*/ 518 h 21600"/>
                      <a:gd name="T4" fmla="*/ 1058 w 31881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481 h 21600"/>
                      <a:gd name="T2" fmla="*/ 764 w 31146"/>
                      <a:gd name="T3" fmla="*/ 1020 h 21600"/>
                      <a:gd name="T4" fmla="*/ 324 w 31146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41 h 2368"/>
                      <a:gd name="T2" fmla="*/ 129 w 776"/>
                      <a:gd name="T3" fmla="*/ 10 h 2368"/>
                      <a:gd name="T4" fmla="*/ 52 w 776"/>
                      <a:gd name="T5" fmla="*/ 103 h 2368"/>
                      <a:gd name="T6" fmla="*/ 181 w 776"/>
                      <a:gd name="T7" fmla="*/ 103 h 2368"/>
                      <a:gd name="T8" fmla="*/ 103 w 776"/>
                      <a:gd name="T9" fmla="*/ 196 h 2368"/>
                      <a:gd name="T10" fmla="*/ 207 w 776"/>
                      <a:gd name="T11" fmla="*/ 227 h 2368"/>
                      <a:gd name="T12" fmla="*/ 155 w 776"/>
                      <a:gd name="T13" fmla="*/ 288 h 2368"/>
                      <a:gd name="T14" fmla="*/ 259 w 776"/>
                      <a:gd name="T15" fmla="*/ 319 h 2368"/>
                      <a:gd name="T16" fmla="*/ 207 w 776"/>
                      <a:gd name="T17" fmla="*/ 381 h 2368"/>
                      <a:gd name="T18" fmla="*/ 284 w 776"/>
                      <a:gd name="T19" fmla="*/ 412 h 2368"/>
                      <a:gd name="T20" fmla="*/ 259 w 776"/>
                      <a:gd name="T21" fmla="*/ 474 h 2368"/>
                      <a:gd name="T22" fmla="*/ 310 w 776"/>
                      <a:gd name="T23" fmla="*/ 535 h 2368"/>
                      <a:gd name="T24" fmla="*/ 310 w 776"/>
                      <a:gd name="T25" fmla="*/ 597 h 2368"/>
                      <a:gd name="T26" fmla="*/ 362 w 776"/>
                      <a:gd name="T27" fmla="*/ 690 h 2368"/>
                      <a:gd name="T28" fmla="*/ 336 w 776"/>
                      <a:gd name="T29" fmla="*/ 783 h 2368"/>
                      <a:gd name="T30" fmla="*/ 388 w 776"/>
                      <a:gd name="T31" fmla="*/ 844 h 2368"/>
                      <a:gd name="T32" fmla="*/ 362 w 776"/>
                      <a:gd name="T33" fmla="*/ 937 h 2368"/>
                      <a:gd name="T34" fmla="*/ 388 w 776"/>
                      <a:gd name="T35" fmla="*/ 1030 h 2368"/>
                      <a:gd name="T36" fmla="*/ 362 w 776"/>
                      <a:gd name="T37" fmla="*/ 1092 h 2368"/>
                      <a:gd name="T38" fmla="*/ 414 w 776"/>
                      <a:gd name="T39" fmla="*/ 1184 h 2368"/>
                      <a:gd name="T40" fmla="*/ 388 w 776"/>
                      <a:gd name="T41" fmla="*/ 1277 h 2368"/>
                      <a:gd name="T42" fmla="*/ 414 w 776"/>
                      <a:gd name="T43" fmla="*/ 1400 h 2368"/>
                      <a:gd name="T44" fmla="*/ 388 w 776"/>
                      <a:gd name="T45" fmla="*/ 1431 h 2368"/>
                      <a:gd name="T46" fmla="*/ 414 w 776"/>
                      <a:gd name="T47" fmla="*/ 1524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23 h 2368"/>
                    <a:gd name="T2" fmla="*/ 137 w 776"/>
                    <a:gd name="T3" fmla="*/ 6 h 2368"/>
                    <a:gd name="T4" fmla="*/ 55 w 776"/>
                    <a:gd name="T5" fmla="*/ 57 h 2368"/>
                    <a:gd name="T6" fmla="*/ 191 w 776"/>
                    <a:gd name="T7" fmla="*/ 57 h 2368"/>
                    <a:gd name="T8" fmla="*/ 109 w 776"/>
                    <a:gd name="T9" fmla="*/ 107 h 2368"/>
                    <a:gd name="T10" fmla="*/ 219 w 776"/>
                    <a:gd name="T11" fmla="*/ 124 h 2368"/>
                    <a:gd name="T12" fmla="*/ 164 w 776"/>
                    <a:gd name="T13" fmla="*/ 158 h 2368"/>
                    <a:gd name="T14" fmla="*/ 273 w 776"/>
                    <a:gd name="T15" fmla="*/ 175 h 2368"/>
                    <a:gd name="T16" fmla="*/ 219 w 776"/>
                    <a:gd name="T17" fmla="*/ 209 h 2368"/>
                    <a:gd name="T18" fmla="*/ 301 w 776"/>
                    <a:gd name="T19" fmla="*/ 226 h 2368"/>
                    <a:gd name="T20" fmla="*/ 273 w 776"/>
                    <a:gd name="T21" fmla="*/ 260 h 2368"/>
                    <a:gd name="T22" fmla="*/ 328 w 776"/>
                    <a:gd name="T23" fmla="*/ 294 h 2368"/>
                    <a:gd name="T24" fmla="*/ 328 w 776"/>
                    <a:gd name="T25" fmla="*/ 328 h 2368"/>
                    <a:gd name="T26" fmla="*/ 383 w 776"/>
                    <a:gd name="T27" fmla="*/ 379 h 2368"/>
                    <a:gd name="T28" fmla="*/ 355 w 776"/>
                    <a:gd name="T29" fmla="*/ 430 h 2368"/>
                    <a:gd name="T30" fmla="*/ 410 w 776"/>
                    <a:gd name="T31" fmla="*/ 464 h 2368"/>
                    <a:gd name="T32" fmla="*/ 383 w 776"/>
                    <a:gd name="T33" fmla="*/ 515 h 2368"/>
                    <a:gd name="T34" fmla="*/ 410 w 776"/>
                    <a:gd name="T35" fmla="*/ 566 h 2368"/>
                    <a:gd name="T36" fmla="*/ 383 w 776"/>
                    <a:gd name="T37" fmla="*/ 599 h 2368"/>
                    <a:gd name="T38" fmla="*/ 437 w 776"/>
                    <a:gd name="T39" fmla="*/ 650 h 2368"/>
                    <a:gd name="T40" fmla="*/ 410 w 776"/>
                    <a:gd name="T41" fmla="*/ 701 h 2368"/>
                    <a:gd name="T42" fmla="*/ 437 w 776"/>
                    <a:gd name="T43" fmla="*/ 769 h 2368"/>
                    <a:gd name="T44" fmla="*/ 410 w 776"/>
                    <a:gd name="T45" fmla="*/ 786 h 2368"/>
                    <a:gd name="T46" fmla="*/ 437 w 776"/>
                    <a:gd name="T47" fmla="*/ 837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7 w 21600"/>
                  <a:gd name="T1" fmla="*/ 0 h 21602"/>
                  <a:gd name="T2" fmla="*/ 2121 w 21600"/>
                  <a:gd name="T3" fmla="*/ 2304 h 21602"/>
                  <a:gd name="T4" fmla="*/ 0 w 21600"/>
                  <a:gd name="T5" fmla="*/ 2229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37 h 22305"/>
                  <a:gd name="T2" fmla="*/ 1244 w 28940"/>
                  <a:gd name="T3" fmla="*/ 2379 h 22305"/>
                  <a:gd name="T4" fmla="*/ 316 w 28940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52 h 22305"/>
                  <a:gd name="T2" fmla="*/ 2375 w 34455"/>
                  <a:gd name="T3" fmla="*/ 2379 h 22305"/>
                  <a:gd name="T4" fmla="*/ 886 w 34455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481 h 22305"/>
                  <a:gd name="T2" fmla="*/ 381 w 34812"/>
                  <a:gd name="T3" fmla="*/ 2379 h 22305"/>
                  <a:gd name="T4" fmla="*/ 145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481 h 22305"/>
                  <a:gd name="T2" fmla="*/ 1004 w 34812"/>
                  <a:gd name="T3" fmla="*/ 2379 h 22305"/>
                  <a:gd name="T4" fmla="*/ 381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41 h 2368"/>
                  <a:gd name="T2" fmla="*/ 336 w 776"/>
                  <a:gd name="T3" fmla="*/ 10 h 2368"/>
                  <a:gd name="T4" fmla="*/ 134 w 776"/>
                  <a:gd name="T5" fmla="*/ 103 h 2368"/>
                  <a:gd name="T6" fmla="*/ 470 w 776"/>
                  <a:gd name="T7" fmla="*/ 103 h 2368"/>
                  <a:gd name="T8" fmla="*/ 268 w 776"/>
                  <a:gd name="T9" fmla="*/ 196 h 2368"/>
                  <a:gd name="T10" fmla="*/ 537 w 776"/>
                  <a:gd name="T11" fmla="*/ 227 h 2368"/>
                  <a:gd name="T12" fmla="*/ 403 w 776"/>
                  <a:gd name="T13" fmla="*/ 288 h 2368"/>
                  <a:gd name="T14" fmla="*/ 671 w 776"/>
                  <a:gd name="T15" fmla="*/ 319 h 2368"/>
                  <a:gd name="T16" fmla="*/ 537 w 776"/>
                  <a:gd name="T17" fmla="*/ 381 h 2368"/>
                  <a:gd name="T18" fmla="*/ 738 w 776"/>
                  <a:gd name="T19" fmla="*/ 412 h 2368"/>
                  <a:gd name="T20" fmla="*/ 671 w 776"/>
                  <a:gd name="T21" fmla="*/ 474 h 2368"/>
                  <a:gd name="T22" fmla="*/ 805 w 776"/>
                  <a:gd name="T23" fmla="*/ 535 h 2368"/>
                  <a:gd name="T24" fmla="*/ 805 w 776"/>
                  <a:gd name="T25" fmla="*/ 597 h 2368"/>
                  <a:gd name="T26" fmla="*/ 940 w 776"/>
                  <a:gd name="T27" fmla="*/ 690 h 2368"/>
                  <a:gd name="T28" fmla="*/ 872 w 776"/>
                  <a:gd name="T29" fmla="*/ 783 h 2368"/>
                  <a:gd name="T30" fmla="*/ 1007 w 776"/>
                  <a:gd name="T31" fmla="*/ 844 h 2368"/>
                  <a:gd name="T32" fmla="*/ 940 w 776"/>
                  <a:gd name="T33" fmla="*/ 937 h 2368"/>
                  <a:gd name="T34" fmla="*/ 1007 w 776"/>
                  <a:gd name="T35" fmla="*/ 1030 h 2368"/>
                  <a:gd name="T36" fmla="*/ 940 w 776"/>
                  <a:gd name="T37" fmla="*/ 1092 h 2368"/>
                  <a:gd name="T38" fmla="*/ 1074 w 776"/>
                  <a:gd name="T39" fmla="*/ 1184 h 2368"/>
                  <a:gd name="T40" fmla="*/ 1007 w 776"/>
                  <a:gd name="T41" fmla="*/ 1277 h 2368"/>
                  <a:gd name="T42" fmla="*/ 1074 w 776"/>
                  <a:gd name="T43" fmla="*/ 1400 h 2368"/>
                  <a:gd name="T44" fmla="*/ 1007 w 776"/>
                  <a:gd name="T45" fmla="*/ 1431 h 2368"/>
                  <a:gd name="T46" fmla="*/ 1074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41 h 2368"/>
                  <a:gd name="T2" fmla="*/ 215 w 776"/>
                  <a:gd name="T3" fmla="*/ 10 h 2368"/>
                  <a:gd name="T4" fmla="*/ 86 w 776"/>
                  <a:gd name="T5" fmla="*/ 103 h 2368"/>
                  <a:gd name="T6" fmla="*/ 301 w 776"/>
                  <a:gd name="T7" fmla="*/ 103 h 2368"/>
                  <a:gd name="T8" fmla="*/ 172 w 776"/>
                  <a:gd name="T9" fmla="*/ 196 h 2368"/>
                  <a:gd name="T10" fmla="*/ 344 w 776"/>
                  <a:gd name="T11" fmla="*/ 227 h 2368"/>
                  <a:gd name="T12" fmla="*/ 258 w 776"/>
                  <a:gd name="T13" fmla="*/ 288 h 2368"/>
                  <a:gd name="T14" fmla="*/ 431 w 776"/>
                  <a:gd name="T15" fmla="*/ 319 h 2368"/>
                  <a:gd name="T16" fmla="*/ 344 w 776"/>
                  <a:gd name="T17" fmla="*/ 381 h 2368"/>
                  <a:gd name="T18" fmla="*/ 474 w 776"/>
                  <a:gd name="T19" fmla="*/ 412 h 2368"/>
                  <a:gd name="T20" fmla="*/ 431 w 776"/>
                  <a:gd name="T21" fmla="*/ 474 h 2368"/>
                  <a:gd name="T22" fmla="*/ 517 w 776"/>
                  <a:gd name="T23" fmla="*/ 535 h 2368"/>
                  <a:gd name="T24" fmla="*/ 517 w 776"/>
                  <a:gd name="T25" fmla="*/ 597 h 2368"/>
                  <a:gd name="T26" fmla="*/ 603 w 776"/>
                  <a:gd name="T27" fmla="*/ 690 h 2368"/>
                  <a:gd name="T28" fmla="*/ 560 w 776"/>
                  <a:gd name="T29" fmla="*/ 783 h 2368"/>
                  <a:gd name="T30" fmla="*/ 646 w 776"/>
                  <a:gd name="T31" fmla="*/ 844 h 2368"/>
                  <a:gd name="T32" fmla="*/ 603 w 776"/>
                  <a:gd name="T33" fmla="*/ 937 h 2368"/>
                  <a:gd name="T34" fmla="*/ 646 w 776"/>
                  <a:gd name="T35" fmla="*/ 1030 h 2368"/>
                  <a:gd name="T36" fmla="*/ 603 w 776"/>
                  <a:gd name="T37" fmla="*/ 1092 h 2368"/>
                  <a:gd name="T38" fmla="*/ 689 w 776"/>
                  <a:gd name="T39" fmla="*/ 1184 h 2368"/>
                  <a:gd name="T40" fmla="*/ 646 w 776"/>
                  <a:gd name="T41" fmla="*/ 1277 h 2368"/>
                  <a:gd name="T42" fmla="*/ 689 w 776"/>
                  <a:gd name="T43" fmla="*/ 1400 h 2368"/>
                  <a:gd name="T44" fmla="*/ 646 w 776"/>
                  <a:gd name="T45" fmla="*/ 1431 h 2368"/>
                  <a:gd name="T46" fmla="*/ 689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43 h 2368"/>
                  <a:gd name="T2" fmla="*/ 311 w 776"/>
                  <a:gd name="T3" fmla="*/ 11 h 2368"/>
                  <a:gd name="T4" fmla="*/ 125 w 776"/>
                  <a:gd name="T5" fmla="*/ 108 h 2368"/>
                  <a:gd name="T6" fmla="*/ 436 w 776"/>
                  <a:gd name="T7" fmla="*/ 108 h 2368"/>
                  <a:gd name="T8" fmla="*/ 249 w 776"/>
                  <a:gd name="T9" fmla="*/ 206 h 2368"/>
                  <a:gd name="T10" fmla="*/ 498 w 776"/>
                  <a:gd name="T11" fmla="*/ 238 h 2368"/>
                  <a:gd name="T12" fmla="*/ 374 w 776"/>
                  <a:gd name="T13" fmla="*/ 303 h 2368"/>
                  <a:gd name="T14" fmla="*/ 623 w 776"/>
                  <a:gd name="T15" fmla="*/ 335 h 2368"/>
                  <a:gd name="T16" fmla="*/ 498 w 776"/>
                  <a:gd name="T17" fmla="*/ 400 h 2368"/>
                  <a:gd name="T18" fmla="*/ 685 w 776"/>
                  <a:gd name="T19" fmla="*/ 433 h 2368"/>
                  <a:gd name="T20" fmla="*/ 623 w 776"/>
                  <a:gd name="T21" fmla="*/ 498 h 2368"/>
                  <a:gd name="T22" fmla="*/ 747 w 776"/>
                  <a:gd name="T23" fmla="*/ 563 h 2368"/>
                  <a:gd name="T24" fmla="*/ 747 w 776"/>
                  <a:gd name="T25" fmla="*/ 627 h 2368"/>
                  <a:gd name="T26" fmla="*/ 872 w 776"/>
                  <a:gd name="T27" fmla="*/ 725 h 2368"/>
                  <a:gd name="T28" fmla="*/ 810 w 776"/>
                  <a:gd name="T29" fmla="*/ 822 h 2368"/>
                  <a:gd name="T30" fmla="*/ 934 w 776"/>
                  <a:gd name="T31" fmla="*/ 887 h 2368"/>
                  <a:gd name="T32" fmla="*/ 872 w 776"/>
                  <a:gd name="T33" fmla="*/ 984 h 2368"/>
                  <a:gd name="T34" fmla="*/ 934 w 776"/>
                  <a:gd name="T35" fmla="*/ 1082 h 2368"/>
                  <a:gd name="T36" fmla="*/ 872 w 776"/>
                  <a:gd name="T37" fmla="*/ 1147 h 2368"/>
                  <a:gd name="T38" fmla="*/ 997 w 776"/>
                  <a:gd name="T39" fmla="*/ 1244 h 2368"/>
                  <a:gd name="T40" fmla="*/ 934 w 776"/>
                  <a:gd name="T41" fmla="*/ 1341 h 2368"/>
                  <a:gd name="T42" fmla="*/ 997 w 776"/>
                  <a:gd name="T43" fmla="*/ 1471 h 2368"/>
                  <a:gd name="T44" fmla="*/ 934 w 776"/>
                  <a:gd name="T45" fmla="*/ 1504 h 2368"/>
                  <a:gd name="T46" fmla="*/ 997 w 776"/>
                  <a:gd name="T47" fmla="*/ 160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29 h 2368"/>
                  <a:gd name="T2" fmla="*/ 469 w 776"/>
                  <a:gd name="T3" fmla="*/ 7 h 2368"/>
                  <a:gd name="T4" fmla="*/ 188 w 776"/>
                  <a:gd name="T5" fmla="*/ 72 h 2368"/>
                  <a:gd name="T6" fmla="*/ 657 w 776"/>
                  <a:gd name="T7" fmla="*/ 72 h 2368"/>
                  <a:gd name="T8" fmla="*/ 376 w 776"/>
                  <a:gd name="T9" fmla="*/ 137 h 2368"/>
                  <a:gd name="T10" fmla="*/ 751 w 776"/>
                  <a:gd name="T11" fmla="*/ 159 h 2368"/>
                  <a:gd name="T12" fmla="*/ 563 w 776"/>
                  <a:gd name="T13" fmla="*/ 202 h 2368"/>
                  <a:gd name="T14" fmla="*/ 939 w 776"/>
                  <a:gd name="T15" fmla="*/ 223 h 2368"/>
                  <a:gd name="T16" fmla="*/ 751 w 776"/>
                  <a:gd name="T17" fmla="*/ 267 h 2368"/>
                  <a:gd name="T18" fmla="*/ 1033 w 776"/>
                  <a:gd name="T19" fmla="*/ 288 h 2368"/>
                  <a:gd name="T20" fmla="*/ 939 w 776"/>
                  <a:gd name="T21" fmla="*/ 332 h 2368"/>
                  <a:gd name="T22" fmla="*/ 1127 w 776"/>
                  <a:gd name="T23" fmla="*/ 375 h 2368"/>
                  <a:gd name="T24" fmla="*/ 1127 w 776"/>
                  <a:gd name="T25" fmla="*/ 418 h 2368"/>
                  <a:gd name="T26" fmla="*/ 1315 w 776"/>
                  <a:gd name="T27" fmla="*/ 483 h 2368"/>
                  <a:gd name="T28" fmla="*/ 1221 w 776"/>
                  <a:gd name="T29" fmla="*/ 548 h 2368"/>
                  <a:gd name="T30" fmla="*/ 1408 w 776"/>
                  <a:gd name="T31" fmla="*/ 591 h 2368"/>
                  <a:gd name="T32" fmla="*/ 1315 w 776"/>
                  <a:gd name="T33" fmla="*/ 656 h 2368"/>
                  <a:gd name="T34" fmla="*/ 1408 w 776"/>
                  <a:gd name="T35" fmla="*/ 721 h 2368"/>
                  <a:gd name="T36" fmla="*/ 1315 w 776"/>
                  <a:gd name="T37" fmla="*/ 764 h 2368"/>
                  <a:gd name="T38" fmla="*/ 1502 w 776"/>
                  <a:gd name="T39" fmla="*/ 829 h 2368"/>
                  <a:gd name="T40" fmla="*/ 1408 w 776"/>
                  <a:gd name="T41" fmla="*/ 894 h 2368"/>
                  <a:gd name="T42" fmla="*/ 1502 w 776"/>
                  <a:gd name="T43" fmla="*/ 980 h 2368"/>
                  <a:gd name="T44" fmla="*/ 1408 w 776"/>
                  <a:gd name="T45" fmla="*/ 1002 h 2368"/>
                  <a:gd name="T46" fmla="*/ 1502 w 776"/>
                  <a:gd name="T47" fmla="*/ 10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39 h 2368"/>
                  <a:gd name="T2" fmla="*/ 205 w 776"/>
                  <a:gd name="T3" fmla="*/ 10 h 2368"/>
                  <a:gd name="T4" fmla="*/ 82 w 776"/>
                  <a:gd name="T5" fmla="*/ 97 h 2368"/>
                  <a:gd name="T6" fmla="*/ 287 w 776"/>
                  <a:gd name="T7" fmla="*/ 97 h 2368"/>
                  <a:gd name="T8" fmla="*/ 164 w 776"/>
                  <a:gd name="T9" fmla="*/ 184 h 2368"/>
                  <a:gd name="T10" fmla="*/ 328 w 776"/>
                  <a:gd name="T11" fmla="*/ 213 h 2368"/>
                  <a:gd name="T12" fmla="*/ 246 w 776"/>
                  <a:gd name="T13" fmla="*/ 271 h 2368"/>
                  <a:gd name="T14" fmla="*/ 410 w 776"/>
                  <a:gd name="T15" fmla="*/ 300 h 2368"/>
                  <a:gd name="T16" fmla="*/ 328 w 776"/>
                  <a:gd name="T17" fmla="*/ 359 h 2368"/>
                  <a:gd name="T18" fmla="*/ 451 w 776"/>
                  <a:gd name="T19" fmla="*/ 388 h 2368"/>
                  <a:gd name="T20" fmla="*/ 410 w 776"/>
                  <a:gd name="T21" fmla="*/ 446 h 2368"/>
                  <a:gd name="T22" fmla="*/ 492 w 776"/>
                  <a:gd name="T23" fmla="*/ 504 h 2368"/>
                  <a:gd name="T24" fmla="*/ 492 w 776"/>
                  <a:gd name="T25" fmla="*/ 562 h 2368"/>
                  <a:gd name="T26" fmla="*/ 574 w 776"/>
                  <a:gd name="T27" fmla="*/ 649 h 2368"/>
                  <a:gd name="T28" fmla="*/ 533 w 776"/>
                  <a:gd name="T29" fmla="*/ 736 h 2368"/>
                  <a:gd name="T30" fmla="*/ 615 w 776"/>
                  <a:gd name="T31" fmla="*/ 795 h 2368"/>
                  <a:gd name="T32" fmla="*/ 574 w 776"/>
                  <a:gd name="T33" fmla="*/ 882 h 2368"/>
                  <a:gd name="T34" fmla="*/ 615 w 776"/>
                  <a:gd name="T35" fmla="*/ 969 h 2368"/>
                  <a:gd name="T36" fmla="*/ 574 w 776"/>
                  <a:gd name="T37" fmla="*/ 1027 h 2368"/>
                  <a:gd name="T38" fmla="*/ 656 w 776"/>
                  <a:gd name="T39" fmla="*/ 1114 h 2368"/>
                  <a:gd name="T40" fmla="*/ 615 w 776"/>
                  <a:gd name="T41" fmla="*/ 1201 h 2368"/>
                  <a:gd name="T42" fmla="*/ 656 w 776"/>
                  <a:gd name="T43" fmla="*/ 1318 h 2368"/>
                  <a:gd name="T44" fmla="*/ 615 w 776"/>
                  <a:gd name="T45" fmla="*/ 1347 h 2368"/>
                  <a:gd name="T46" fmla="*/ 656 w 776"/>
                  <a:gd name="T47" fmla="*/ 143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</p:grpSp>
      </p:grpSp>
      <p:sp>
        <p:nvSpPr>
          <p:cNvPr id="1754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754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B84B8A-3A04-4892-A9F6-C3152DC951E5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32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00F5E-AAD3-4BEE-B9FC-6A558795DB81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4159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2B7B4-5A5C-409D-8492-3B4441D664C4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77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9B1FF-F2CC-40E4-9F68-E3974FDFB906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948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AF4A6-13B5-40A7-8DEA-0C7C68073D0D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39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839D9-FD0C-4690-A5EF-2EB2E2B6D077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231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6C89E-4636-4EE1-83FE-EFBC55009ADA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6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536BA-5E78-41EA-96DD-734EA69DE1B7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973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C994B-DC0A-414F-970A-DF25B4EECD10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801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8B99A-455F-49E4-B3A0-7DA8CE997EEE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356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301625"/>
            <a:ext cx="20955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1625"/>
            <a:ext cx="61341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FE0E9-588B-4F39-B541-586CEB1830D5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301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3-녹색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52600" y="2590800"/>
            <a:ext cx="7010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3429000"/>
            <a:ext cx="57150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75110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7620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175111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200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175112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29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0F45FA-9122-44E7-8E6F-F596E0AD2E89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157" r="174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5" r="80965"/>
          <a:stretch/>
        </p:blipFill>
        <p:spPr>
          <a:xfrm>
            <a:off x="971600" y="2335125"/>
            <a:ext cx="1768264" cy="17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0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err="1" smtClean="0"/>
              <a:t>xlzheng@xmu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28563-F264-4A9D-BB2D-6BC9F50DF58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8243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828D6C-2D40-472C-904B-323424854E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9776355"/>
      </p:ext>
    </p:extLst>
  </p:cSld>
  <p:clrMapOvr>
    <a:masterClrMapping/>
  </p:clrMapOvr>
  <p:transition spd="slow">
    <p:randomBar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54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E5D43-5C31-478B-B9A9-7E049DA2286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3051162"/>
      </p:ext>
    </p:extLst>
  </p:cSld>
  <p:clrMapOvr>
    <a:masterClrMapping/>
  </p:clrMapOvr>
  <p:transition spd="slow">
    <p:randomBar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2F5C0D-133F-4F91-9275-4B7DF2731CE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1392490"/>
      </p:ext>
    </p:extLst>
  </p:cSld>
  <p:clrMapOvr>
    <a:masterClrMapping/>
  </p:clrMapOvr>
  <p:transition spd="slow">
    <p:randomBar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F05991-EA21-4F50-AD2A-15DDE752157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1567122"/>
      </p:ext>
    </p:extLst>
  </p:cSld>
  <p:clrMapOvr>
    <a:masterClrMapping/>
  </p:clrMapOvr>
  <p:transition spd="slow">
    <p:randomBar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B0BBA-BDB7-444C-A57D-111950AEDF5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6430135"/>
      </p:ext>
    </p:extLst>
  </p:cSld>
  <p:clrMapOvr>
    <a:masterClrMapping/>
  </p:clrMapOvr>
  <p:transition spd="slow">
    <p:randomBar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C134D0-FB70-45B5-8F1A-37B109168BA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4339276"/>
      </p:ext>
    </p:extLst>
  </p:cSld>
  <p:clrMapOvr>
    <a:masterClrMapping/>
  </p:clrMapOvr>
  <p:transition spd="slow">
    <p:randomBar dir="vert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638783-A8FB-4000-9027-5F54EC5D9D8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703835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078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8C29A-068D-403D-81FD-DF7EE720EE7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7799671"/>
      </p:ext>
    </p:extLst>
  </p:cSld>
  <p:clrMapOvr>
    <a:masterClrMapping/>
  </p:clrMapOvr>
  <p:transition spd="slow">
    <p:randomBar dir="vert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304800"/>
            <a:ext cx="190500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04800"/>
            <a:ext cx="55626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xlzheng@xmu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299A9F-EA72-4894-AA78-3AD856F403E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6365017"/>
      </p:ext>
    </p:extLst>
  </p:cSld>
  <p:clrMapOvr>
    <a:masterClrMapping/>
  </p:clrMapOvr>
  <p:transition spd="slow">
    <p:randomBar dir="vert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66CCFF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95 w 2736"/>
                        <a:gd name="T3" fmla="*/ 72 h 504"/>
                        <a:gd name="T4" fmla="*/ 812 w 2736"/>
                        <a:gd name="T5" fmla="*/ 10 h 504"/>
                        <a:gd name="T6" fmla="*/ 1251 w 2736"/>
                        <a:gd name="T7" fmla="*/ 10 h 504"/>
                        <a:gd name="T8" fmla="*/ 1244 w 2736"/>
                        <a:gd name="T9" fmla="*/ 44 h 504"/>
                        <a:gd name="T10" fmla="*/ 807 w 2736"/>
                        <a:gd name="T11" fmla="*/ 44 h 504"/>
                        <a:gd name="T12" fmla="*/ 299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4 w 1769"/>
                        <a:gd name="T3" fmla="*/ 24 h 791"/>
                        <a:gd name="T4" fmla="*/ 440 w 1769"/>
                        <a:gd name="T5" fmla="*/ 85 h 791"/>
                        <a:gd name="T6" fmla="*/ 612 w 1769"/>
                        <a:gd name="T7" fmla="*/ 185 h 791"/>
                        <a:gd name="T8" fmla="*/ 667 w 1769"/>
                        <a:gd name="T9" fmla="*/ 260 h 791"/>
                        <a:gd name="T10" fmla="*/ 642 w 1769"/>
                        <a:gd name="T11" fmla="*/ 336 h 791"/>
                        <a:gd name="T12" fmla="*/ 604 w 1769"/>
                        <a:gd name="T13" fmla="*/ 270 h 791"/>
                        <a:gd name="T14" fmla="*/ 528 w 1769"/>
                        <a:gd name="T15" fmla="*/ 194 h 791"/>
                        <a:gd name="T16" fmla="*/ 421 w 1769"/>
                        <a:gd name="T17" fmla="*/ 126 h 791"/>
                        <a:gd name="T18" fmla="*/ 221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47 w 2736"/>
                        <a:gd name="T3" fmla="*/ 72 h 504"/>
                        <a:gd name="T4" fmla="*/ 714 w 2736"/>
                        <a:gd name="T5" fmla="*/ 10 h 504"/>
                        <a:gd name="T6" fmla="*/ 1100 w 2736"/>
                        <a:gd name="T7" fmla="*/ 10 h 504"/>
                        <a:gd name="T8" fmla="*/ 1094 w 2736"/>
                        <a:gd name="T9" fmla="*/ 44 h 504"/>
                        <a:gd name="T10" fmla="*/ 709 w 2736"/>
                        <a:gd name="T11" fmla="*/ 44 h 504"/>
                        <a:gd name="T12" fmla="*/ 263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62 w 1769"/>
                        <a:gd name="T3" fmla="*/ 24 h 791"/>
                        <a:gd name="T4" fmla="*/ 387 w 1769"/>
                        <a:gd name="T5" fmla="*/ 85 h 791"/>
                        <a:gd name="T6" fmla="*/ 538 w 1769"/>
                        <a:gd name="T7" fmla="*/ 185 h 791"/>
                        <a:gd name="T8" fmla="*/ 587 w 1769"/>
                        <a:gd name="T9" fmla="*/ 260 h 791"/>
                        <a:gd name="T10" fmla="*/ 564 w 1769"/>
                        <a:gd name="T11" fmla="*/ 336 h 791"/>
                        <a:gd name="T12" fmla="*/ 531 w 1769"/>
                        <a:gd name="T13" fmla="*/ 270 h 791"/>
                        <a:gd name="T14" fmla="*/ 464 w 1769"/>
                        <a:gd name="T15" fmla="*/ 194 h 791"/>
                        <a:gd name="T16" fmla="*/ 371 w 1769"/>
                        <a:gd name="T17" fmla="*/ 126 h 791"/>
                        <a:gd name="T18" fmla="*/ 194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35 w 2736"/>
                        <a:gd name="T3" fmla="*/ 72 h 504"/>
                        <a:gd name="T4" fmla="*/ 689 w 2736"/>
                        <a:gd name="T5" fmla="*/ 10 h 504"/>
                        <a:gd name="T6" fmla="*/ 1061 w 2736"/>
                        <a:gd name="T7" fmla="*/ 10 h 504"/>
                        <a:gd name="T8" fmla="*/ 1055 w 2736"/>
                        <a:gd name="T9" fmla="*/ 44 h 504"/>
                        <a:gd name="T10" fmla="*/ 684 w 2736"/>
                        <a:gd name="T11" fmla="*/ 44 h 504"/>
                        <a:gd name="T12" fmla="*/ 254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4 h 791"/>
                        <a:gd name="T4" fmla="*/ 373 w 1769"/>
                        <a:gd name="T5" fmla="*/ 85 h 791"/>
                        <a:gd name="T6" fmla="*/ 519 w 1769"/>
                        <a:gd name="T7" fmla="*/ 185 h 791"/>
                        <a:gd name="T8" fmla="*/ 566 w 1769"/>
                        <a:gd name="T9" fmla="*/ 260 h 791"/>
                        <a:gd name="T10" fmla="*/ 544 w 1769"/>
                        <a:gd name="T11" fmla="*/ 336 h 791"/>
                        <a:gd name="T12" fmla="*/ 512 w 1769"/>
                        <a:gd name="T13" fmla="*/ 270 h 791"/>
                        <a:gd name="T14" fmla="*/ 448 w 1769"/>
                        <a:gd name="T15" fmla="*/ 194 h 791"/>
                        <a:gd name="T16" fmla="*/ 357 w 1769"/>
                        <a:gd name="T17" fmla="*/ 126 h 791"/>
                        <a:gd name="T18" fmla="*/ 18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324 w 2736"/>
                      <a:gd name="T3" fmla="*/ 48 h 504"/>
                      <a:gd name="T4" fmla="*/ 667 w 2736"/>
                      <a:gd name="T5" fmla="*/ 7 h 504"/>
                      <a:gd name="T6" fmla="*/ 1027 w 2736"/>
                      <a:gd name="T7" fmla="*/ 7 h 504"/>
                      <a:gd name="T8" fmla="*/ 1021 w 2736"/>
                      <a:gd name="T9" fmla="*/ 30 h 504"/>
                      <a:gd name="T10" fmla="*/ 662 w 2736"/>
                      <a:gd name="T11" fmla="*/ 30 h 504"/>
                      <a:gd name="T12" fmla="*/ 245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2 w 1769"/>
                      <a:gd name="T1" fmla="*/ 2 h 791"/>
                      <a:gd name="T2" fmla="*/ 151 w 1769"/>
                      <a:gd name="T3" fmla="*/ 16 h 791"/>
                      <a:gd name="T4" fmla="*/ 361 w 1769"/>
                      <a:gd name="T5" fmla="*/ 58 h 791"/>
                      <a:gd name="T6" fmla="*/ 503 w 1769"/>
                      <a:gd name="T7" fmla="*/ 125 h 791"/>
                      <a:gd name="T8" fmla="*/ 548 w 1769"/>
                      <a:gd name="T9" fmla="*/ 176 h 791"/>
                      <a:gd name="T10" fmla="*/ 527 w 1769"/>
                      <a:gd name="T11" fmla="*/ 228 h 791"/>
                      <a:gd name="T12" fmla="*/ 496 w 1769"/>
                      <a:gd name="T13" fmla="*/ 183 h 791"/>
                      <a:gd name="T14" fmla="*/ 433 w 1769"/>
                      <a:gd name="T15" fmla="*/ 131 h 791"/>
                      <a:gd name="T16" fmla="*/ 346 w 1769"/>
                      <a:gd name="T17" fmla="*/ 86 h 791"/>
                      <a:gd name="T18" fmla="*/ 181 w 1769"/>
                      <a:gd name="T19" fmla="*/ 44 h 791"/>
                      <a:gd name="T20" fmla="*/ 0 w 1769"/>
                      <a:gd name="T21" fmla="*/ 22 h 791"/>
                      <a:gd name="T22" fmla="*/ 2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184 h 504"/>
                        <a:gd name="T2" fmla="*/ 335 w 2736"/>
                        <a:gd name="T3" fmla="*/ 61 h 504"/>
                        <a:gd name="T4" fmla="*/ 689 w 2736"/>
                        <a:gd name="T5" fmla="*/ 9 h 504"/>
                        <a:gd name="T6" fmla="*/ 1062 w 2736"/>
                        <a:gd name="T7" fmla="*/ 9 h 504"/>
                        <a:gd name="T8" fmla="*/ 1056 w 2736"/>
                        <a:gd name="T9" fmla="*/ 38 h 504"/>
                        <a:gd name="T10" fmla="*/ 685 w 2736"/>
                        <a:gd name="T11" fmla="*/ 38 h 504"/>
                        <a:gd name="T12" fmla="*/ 254 w 2736"/>
                        <a:gd name="T13" fmla="*/ 107 h 504"/>
                        <a:gd name="T14" fmla="*/ 0 w 2736"/>
                        <a:gd name="T15" fmla="*/ 18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0 h 791"/>
                        <a:gd name="T4" fmla="*/ 373 w 1769"/>
                        <a:gd name="T5" fmla="*/ 73 h 791"/>
                        <a:gd name="T6" fmla="*/ 519 w 1769"/>
                        <a:gd name="T7" fmla="*/ 158 h 791"/>
                        <a:gd name="T8" fmla="*/ 566 w 1769"/>
                        <a:gd name="T9" fmla="*/ 223 h 791"/>
                        <a:gd name="T10" fmla="*/ 544 w 1769"/>
                        <a:gd name="T11" fmla="*/ 288 h 791"/>
                        <a:gd name="T12" fmla="*/ 512 w 1769"/>
                        <a:gd name="T13" fmla="*/ 231 h 791"/>
                        <a:gd name="T14" fmla="*/ 448 w 1769"/>
                        <a:gd name="T15" fmla="*/ 166 h 791"/>
                        <a:gd name="T16" fmla="*/ 357 w 1769"/>
                        <a:gd name="T17" fmla="*/ 108 h 791"/>
                        <a:gd name="T18" fmla="*/ 187 w 1769"/>
                        <a:gd name="T19" fmla="*/ 56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270 h 504"/>
                        <a:gd name="T2" fmla="*/ 365 w 2736"/>
                        <a:gd name="T3" fmla="*/ 90 h 504"/>
                        <a:gd name="T4" fmla="*/ 750 w 2736"/>
                        <a:gd name="T5" fmla="*/ 13 h 504"/>
                        <a:gd name="T6" fmla="*/ 1155 w 2736"/>
                        <a:gd name="T7" fmla="*/ 13 h 504"/>
                        <a:gd name="T8" fmla="*/ 1148 w 2736"/>
                        <a:gd name="T9" fmla="*/ 55 h 504"/>
                        <a:gd name="T10" fmla="*/ 745 w 2736"/>
                        <a:gd name="T11" fmla="*/ 55 h 504"/>
                        <a:gd name="T12" fmla="*/ 276 w 2736"/>
                        <a:gd name="T13" fmla="*/ 156 h 504"/>
                        <a:gd name="T14" fmla="*/ 0 w 2736"/>
                        <a:gd name="T15" fmla="*/ 2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70 w 1769"/>
                        <a:gd name="T3" fmla="*/ 30 h 791"/>
                        <a:gd name="T4" fmla="*/ 406 w 1769"/>
                        <a:gd name="T5" fmla="*/ 107 h 791"/>
                        <a:gd name="T6" fmla="*/ 565 w 1769"/>
                        <a:gd name="T7" fmla="*/ 231 h 791"/>
                        <a:gd name="T8" fmla="*/ 615 w 1769"/>
                        <a:gd name="T9" fmla="*/ 326 h 791"/>
                        <a:gd name="T10" fmla="*/ 592 w 1769"/>
                        <a:gd name="T11" fmla="*/ 421 h 791"/>
                        <a:gd name="T12" fmla="*/ 557 w 1769"/>
                        <a:gd name="T13" fmla="*/ 338 h 791"/>
                        <a:gd name="T14" fmla="*/ 487 w 1769"/>
                        <a:gd name="T15" fmla="*/ 243 h 791"/>
                        <a:gd name="T16" fmla="*/ 389 w 1769"/>
                        <a:gd name="T17" fmla="*/ 158 h 791"/>
                        <a:gd name="T18" fmla="*/ 204 w 1769"/>
                        <a:gd name="T19" fmla="*/ 81 h 791"/>
                        <a:gd name="T20" fmla="*/ 0 w 1769"/>
                        <a:gd name="T21" fmla="*/ 41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86 h 504"/>
                        <a:gd name="T2" fmla="*/ 301 w 2736"/>
                        <a:gd name="T3" fmla="*/ 29 h 504"/>
                        <a:gd name="T4" fmla="*/ 619 w 2736"/>
                        <a:gd name="T5" fmla="*/ 4 h 504"/>
                        <a:gd name="T6" fmla="*/ 954 w 2736"/>
                        <a:gd name="T7" fmla="*/ 4 h 504"/>
                        <a:gd name="T8" fmla="*/ 948 w 2736"/>
                        <a:gd name="T9" fmla="*/ 18 h 504"/>
                        <a:gd name="T10" fmla="*/ 615 w 2736"/>
                        <a:gd name="T11" fmla="*/ 18 h 504"/>
                        <a:gd name="T12" fmla="*/ 228 w 2736"/>
                        <a:gd name="T13" fmla="*/ 50 h 504"/>
                        <a:gd name="T14" fmla="*/ 0 w 2736"/>
                        <a:gd name="T15" fmla="*/ 8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0 w 1769"/>
                        <a:gd name="T3" fmla="*/ 10 h 791"/>
                        <a:gd name="T4" fmla="*/ 335 w 1769"/>
                        <a:gd name="T5" fmla="*/ 34 h 791"/>
                        <a:gd name="T6" fmla="*/ 466 w 1769"/>
                        <a:gd name="T7" fmla="*/ 74 h 791"/>
                        <a:gd name="T8" fmla="*/ 508 w 1769"/>
                        <a:gd name="T9" fmla="*/ 104 h 791"/>
                        <a:gd name="T10" fmla="*/ 489 w 1769"/>
                        <a:gd name="T11" fmla="*/ 134 h 791"/>
                        <a:gd name="T12" fmla="*/ 460 w 1769"/>
                        <a:gd name="T13" fmla="*/ 108 h 791"/>
                        <a:gd name="T14" fmla="*/ 402 w 1769"/>
                        <a:gd name="T15" fmla="*/ 77 h 791"/>
                        <a:gd name="T16" fmla="*/ 321 w 1769"/>
                        <a:gd name="T17" fmla="*/ 51 h 791"/>
                        <a:gd name="T18" fmla="*/ 168 w 1769"/>
                        <a:gd name="T19" fmla="*/ 26 h 791"/>
                        <a:gd name="T20" fmla="*/ 0 w 1769"/>
                        <a:gd name="T21" fmla="*/ 13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04 w 2736"/>
                        <a:gd name="T3" fmla="*/ 104 h 504"/>
                        <a:gd name="T4" fmla="*/ 1035 w 2736"/>
                        <a:gd name="T5" fmla="*/ 15 h 504"/>
                        <a:gd name="T6" fmla="*/ 1595 w 2736"/>
                        <a:gd name="T7" fmla="*/ 15 h 504"/>
                        <a:gd name="T8" fmla="*/ 1586 w 2736"/>
                        <a:gd name="T9" fmla="*/ 64 h 504"/>
                        <a:gd name="T10" fmla="*/ 1028 w 2736"/>
                        <a:gd name="T11" fmla="*/ 64 h 504"/>
                        <a:gd name="T12" fmla="*/ 381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35 w 1769"/>
                        <a:gd name="T3" fmla="*/ 35 h 791"/>
                        <a:gd name="T4" fmla="*/ 560 w 1769"/>
                        <a:gd name="T5" fmla="*/ 124 h 791"/>
                        <a:gd name="T6" fmla="*/ 780 w 1769"/>
                        <a:gd name="T7" fmla="*/ 268 h 791"/>
                        <a:gd name="T8" fmla="*/ 850 w 1769"/>
                        <a:gd name="T9" fmla="*/ 377 h 791"/>
                        <a:gd name="T10" fmla="*/ 817 w 1769"/>
                        <a:gd name="T11" fmla="*/ 488 h 791"/>
                        <a:gd name="T12" fmla="*/ 769 w 1769"/>
                        <a:gd name="T13" fmla="*/ 392 h 791"/>
                        <a:gd name="T14" fmla="*/ 672 w 1769"/>
                        <a:gd name="T15" fmla="*/ 281 h 791"/>
                        <a:gd name="T16" fmla="*/ 537 w 1769"/>
                        <a:gd name="T17" fmla="*/ 183 h 791"/>
                        <a:gd name="T18" fmla="*/ 281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301 h 504"/>
                        <a:gd name="T2" fmla="*/ 540 w 2736"/>
                        <a:gd name="T3" fmla="*/ 100 h 504"/>
                        <a:gd name="T4" fmla="*/ 1111 w 2736"/>
                        <a:gd name="T5" fmla="*/ 14 h 504"/>
                        <a:gd name="T6" fmla="*/ 1711 w 2736"/>
                        <a:gd name="T7" fmla="*/ 14 h 504"/>
                        <a:gd name="T8" fmla="*/ 1701 w 2736"/>
                        <a:gd name="T9" fmla="*/ 62 h 504"/>
                        <a:gd name="T10" fmla="*/ 1103 w 2736"/>
                        <a:gd name="T11" fmla="*/ 62 h 504"/>
                        <a:gd name="T12" fmla="*/ 409 w 2736"/>
                        <a:gd name="T13" fmla="*/ 174 h 504"/>
                        <a:gd name="T14" fmla="*/ 0 w 2736"/>
                        <a:gd name="T15" fmla="*/ 30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2 w 1769"/>
                        <a:gd name="T3" fmla="*/ 33 h 791"/>
                        <a:gd name="T4" fmla="*/ 600 w 1769"/>
                        <a:gd name="T5" fmla="*/ 120 h 791"/>
                        <a:gd name="T6" fmla="*/ 836 w 1769"/>
                        <a:gd name="T7" fmla="*/ 258 h 791"/>
                        <a:gd name="T8" fmla="*/ 911 w 1769"/>
                        <a:gd name="T9" fmla="*/ 364 h 791"/>
                        <a:gd name="T10" fmla="*/ 876 w 1769"/>
                        <a:gd name="T11" fmla="*/ 471 h 791"/>
                        <a:gd name="T12" fmla="*/ 825 w 1769"/>
                        <a:gd name="T13" fmla="*/ 378 h 791"/>
                        <a:gd name="T14" fmla="*/ 721 w 1769"/>
                        <a:gd name="T15" fmla="*/ 271 h 791"/>
                        <a:gd name="T16" fmla="*/ 576 w 1769"/>
                        <a:gd name="T17" fmla="*/ 177 h 791"/>
                        <a:gd name="T18" fmla="*/ 302 w 1769"/>
                        <a:gd name="T19" fmla="*/ 91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299 h 504"/>
                        <a:gd name="T2" fmla="*/ 521 w 2736"/>
                        <a:gd name="T3" fmla="*/ 100 h 504"/>
                        <a:gd name="T4" fmla="*/ 1071 w 2736"/>
                        <a:gd name="T5" fmla="*/ 14 h 504"/>
                        <a:gd name="T6" fmla="*/ 1650 w 2736"/>
                        <a:gd name="T7" fmla="*/ 14 h 504"/>
                        <a:gd name="T8" fmla="*/ 1640 w 2736"/>
                        <a:gd name="T9" fmla="*/ 61 h 504"/>
                        <a:gd name="T10" fmla="*/ 1064 w 2736"/>
                        <a:gd name="T11" fmla="*/ 61 h 504"/>
                        <a:gd name="T12" fmla="*/ 394 w 2736"/>
                        <a:gd name="T13" fmla="*/ 173 h 504"/>
                        <a:gd name="T14" fmla="*/ 0 w 2736"/>
                        <a:gd name="T15" fmla="*/ 29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3 w 1769"/>
                        <a:gd name="T3" fmla="*/ 33 h 791"/>
                        <a:gd name="T4" fmla="*/ 579 w 1769"/>
                        <a:gd name="T5" fmla="*/ 119 h 791"/>
                        <a:gd name="T6" fmla="*/ 806 w 1769"/>
                        <a:gd name="T7" fmla="*/ 256 h 791"/>
                        <a:gd name="T8" fmla="*/ 878 w 1769"/>
                        <a:gd name="T9" fmla="*/ 361 h 791"/>
                        <a:gd name="T10" fmla="*/ 845 w 1769"/>
                        <a:gd name="T11" fmla="*/ 467 h 791"/>
                        <a:gd name="T12" fmla="*/ 795 w 1769"/>
                        <a:gd name="T13" fmla="*/ 375 h 791"/>
                        <a:gd name="T14" fmla="*/ 695 w 1769"/>
                        <a:gd name="T15" fmla="*/ 269 h 791"/>
                        <a:gd name="T16" fmla="*/ 555 w 1769"/>
                        <a:gd name="T17" fmla="*/ 176 h 791"/>
                        <a:gd name="T18" fmla="*/ 291 w 1769"/>
                        <a:gd name="T19" fmla="*/ 90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506 w 2736"/>
                        <a:gd name="T3" fmla="*/ 82 h 504"/>
                        <a:gd name="T4" fmla="*/ 1039 w 2736"/>
                        <a:gd name="T5" fmla="*/ 12 h 504"/>
                        <a:gd name="T6" fmla="*/ 1601 w 2736"/>
                        <a:gd name="T7" fmla="*/ 12 h 504"/>
                        <a:gd name="T8" fmla="*/ 1592 w 2736"/>
                        <a:gd name="T9" fmla="*/ 50 h 504"/>
                        <a:gd name="T10" fmla="*/ 1032 w 2736"/>
                        <a:gd name="T11" fmla="*/ 50 h 504"/>
                        <a:gd name="T12" fmla="*/ 383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36 w 1769"/>
                        <a:gd name="T3" fmla="*/ 27 h 791"/>
                        <a:gd name="T4" fmla="*/ 562 w 1769"/>
                        <a:gd name="T5" fmla="*/ 98 h 791"/>
                        <a:gd name="T6" fmla="*/ 782 w 1769"/>
                        <a:gd name="T7" fmla="*/ 211 h 791"/>
                        <a:gd name="T8" fmla="*/ 853 w 1769"/>
                        <a:gd name="T9" fmla="*/ 297 h 791"/>
                        <a:gd name="T10" fmla="*/ 820 w 1769"/>
                        <a:gd name="T11" fmla="*/ 384 h 791"/>
                        <a:gd name="T12" fmla="*/ 772 w 1769"/>
                        <a:gd name="T13" fmla="*/ 308 h 791"/>
                        <a:gd name="T14" fmla="*/ 674 w 1769"/>
                        <a:gd name="T15" fmla="*/ 222 h 791"/>
                        <a:gd name="T16" fmla="*/ 539 w 1769"/>
                        <a:gd name="T17" fmla="*/ 144 h 791"/>
                        <a:gd name="T18" fmla="*/ 282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465 w 2736"/>
                        <a:gd name="T3" fmla="*/ 82 h 504"/>
                        <a:gd name="T4" fmla="*/ 955 w 2736"/>
                        <a:gd name="T5" fmla="*/ 12 h 504"/>
                        <a:gd name="T6" fmla="*/ 1471 w 2736"/>
                        <a:gd name="T7" fmla="*/ 12 h 504"/>
                        <a:gd name="T8" fmla="*/ 1462 w 2736"/>
                        <a:gd name="T9" fmla="*/ 50 h 504"/>
                        <a:gd name="T10" fmla="*/ 948 w 2736"/>
                        <a:gd name="T11" fmla="*/ 50 h 504"/>
                        <a:gd name="T12" fmla="*/ 352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17 w 1769"/>
                        <a:gd name="T3" fmla="*/ 27 h 791"/>
                        <a:gd name="T4" fmla="*/ 517 w 1769"/>
                        <a:gd name="T5" fmla="*/ 98 h 791"/>
                        <a:gd name="T6" fmla="*/ 719 w 1769"/>
                        <a:gd name="T7" fmla="*/ 211 h 791"/>
                        <a:gd name="T8" fmla="*/ 784 w 1769"/>
                        <a:gd name="T9" fmla="*/ 297 h 791"/>
                        <a:gd name="T10" fmla="*/ 754 w 1769"/>
                        <a:gd name="T11" fmla="*/ 384 h 791"/>
                        <a:gd name="T12" fmla="*/ 710 w 1769"/>
                        <a:gd name="T13" fmla="*/ 308 h 791"/>
                        <a:gd name="T14" fmla="*/ 620 w 1769"/>
                        <a:gd name="T15" fmla="*/ 222 h 791"/>
                        <a:gd name="T16" fmla="*/ 495 w 1769"/>
                        <a:gd name="T17" fmla="*/ 144 h 791"/>
                        <a:gd name="T18" fmla="*/ 259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188 h 504"/>
                        <a:gd name="T2" fmla="*/ 454 w 2736"/>
                        <a:gd name="T3" fmla="*/ 63 h 504"/>
                        <a:gd name="T4" fmla="*/ 933 w 2736"/>
                        <a:gd name="T5" fmla="*/ 9 h 504"/>
                        <a:gd name="T6" fmla="*/ 1437 w 2736"/>
                        <a:gd name="T7" fmla="*/ 9 h 504"/>
                        <a:gd name="T8" fmla="*/ 1429 w 2736"/>
                        <a:gd name="T9" fmla="*/ 38 h 504"/>
                        <a:gd name="T10" fmla="*/ 926 w 2736"/>
                        <a:gd name="T11" fmla="*/ 38 h 504"/>
                        <a:gd name="T12" fmla="*/ 343 w 2736"/>
                        <a:gd name="T13" fmla="*/ 109 h 504"/>
                        <a:gd name="T14" fmla="*/ 0 w 2736"/>
                        <a:gd name="T15" fmla="*/ 18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11 w 1769"/>
                        <a:gd name="T3" fmla="*/ 21 h 791"/>
                        <a:gd name="T4" fmla="*/ 504 w 1769"/>
                        <a:gd name="T5" fmla="*/ 75 h 791"/>
                        <a:gd name="T6" fmla="*/ 702 w 1769"/>
                        <a:gd name="T7" fmla="*/ 161 h 791"/>
                        <a:gd name="T8" fmla="*/ 765 w 1769"/>
                        <a:gd name="T9" fmla="*/ 227 h 791"/>
                        <a:gd name="T10" fmla="*/ 736 w 1769"/>
                        <a:gd name="T11" fmla="*/ 294 h 791"/>
                        <a:gd name="T12" fmla="*/ 693 w 1769"/>
                        <a:gd name="T13" fmla="*/ 236 h 791"/>
                        <a:gd name="T14" fmla="*/ 605 w 1769"/>
                        <a:gd name="T15" fmla="*/ 169 h 791"/>
                        <a:gd name="T16" fmla="*/ 483 w 1769"/>
                        <a:gd name="T17" fmla="*/ 110 h 791"/>
                        <a:gd name="T18" fmla="*/ 253 w 1769"/>
                        <a:gd name="T19" fmla="*/ 57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 sz="2400" b="1">
                        <a:solidFill>
                          <a:srgbClr val="66CCFF"/>
                        </a:solidFill>
                        <a:ea typeface="楷体_GB2312" pitchFamily="49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2567 w 36729"/>
                      <a:gd name="T1" fmla="*/ 990 h 21600"/>
                      <a:gd name="T2" fmla="*/ 0 w 36729"/>
                      <a:gd name="T3" fmla="*/ 1155 h 21600"/>
                      <a:gd name="T4" fmla="*/ 1246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03 h 22305"/>
                      <a:gd name="T2" fmla="*/ 2015 w 30473"/>
                      <a:gd name="T3" fmla="*/ 2379 h 22305"/>
                      <a:gd name="T4" fmla="*/ 587 w 30473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481 h 22305"/>
                      <a:gd name="T2" fmla="*/ 1426 w 34812"/>
                      <a:gd name="T3" fmla="*/ 2379 h 22305"/>
                      <a:gd name="T4" fmla="*/ 541 w 34812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670 h 22305"/>
                      <a:gd name="T2" fmla="*/ 2539 w 36830"/>
                      <a:gd name="T3" fmla="*/ 2379 h 22305"/>
                      <a:gd name="T4" fmla="*/ 1050 w 36830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068 h 21600"/>
                      <a:gd name="T2" fmla="*/ 1850 w 31881"/>
                      <a:gd name="T3" fmla="*/ 518 h 21600"/>
                      <a:gd name="T4" fmla="*/ 1058 w 31881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481 h 21600"/>
                      <a:gd name="T2" fmla="*/ 764 w 31146"/>
                      <a:gd name="T3" fmla="*/ 1020 h 21600"/>
                      <a:gd name="T4" fmla="*/ 324 w 31146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41 h 2368"/>
                      <a:gd name="T2" fmla="*/ 129 w 776"/>
                      <a:gd name="T3" fmla="*/ 10 h 2368"/>
                      <a:gd name="T4" fmla="*/ 52 w 776"/>
                      <a:gd name="T5" fmla="*/ 103 h 2368"/>
                      <a:gd name="T6" fmla="*/ 181 w 776"/>
                      <a:gd name="T7" fmla="*/ 103 h 2368"/>
                      <a:gd name="T8" fmla="*/ 103 w 776"/>
                      <a:gd name="T9" fmla="*/ 196 h 2368"/>
                      <a:gd name="T10" fmla="*/ 207 w 776"/>
                      <a:gd name="T11" fmla="*/ 227 h 2368"/>
                      <a:gd name="T12" fmla="*/ 155 w 776"/>
                      <a:gd name="T13" fmla="*/ 288 h 2368"/>
                      <a:gd name="T14" fmla="*/ 259 w 776"/>
                      <a:gd name="T15" fmla="*/ 319 h 2368"/>
                      <a:gd name="T16" fmla="*/ 207 w 776"/>
                      <a:gd name="T17" fmla="*/ 381 h 2368"/>
                      <a:gd name="T18" fmla="*/ 284 w 776"/>
                      <a:gd name="T19" fmla="*/ 412 h 2368"/>
                      <a:gd name="T20" fmla="*/ 259 w 776"/>
                      <a:gd name="T21" fmla="*/ 474 h 2368"/>
                      <a:gd name="T22" fmla="*/ 310 w 776"/>
                      <a:gd name="T23" fmla="*/ 535 h 2368"/>
                      <a:gd name="T24" fmla="*/ 310 w 776"/>
                      <a:gd name="T25" fmla="*/ 597 h 2368"/>
                      <a:gd name="T26" fmla="*/ 362 w 776"/>
                      <a:gd name="T27" fmla="*/ 690 h 2368"/>
                      <a:gd name="T28" fmla="*/ 336 w 776"/>
                      <a:gd name="T29" fmla="*/ 783 h 2368"/>
                      <a:gd name="T30" fmla="*/ 388 w 776"/>
                      <a:gd name="T31" fmla="*/ 844 h 2368"/>
                      <a:gd name="T32" fmla="*/ 362 w 776"/>
                      <a:gd name="T33" fmla="*/ 937 h 2368"/>
                      <a:gd name="T34" fmla="*/ 388 w 776"/>
                      <a:gd name="T35" fmla="*/ 1030 h 2368"/>
                      <a:gd name="T36" fmla="*/ 362 w 776"/>
                      <a:gd name="T37" fmla="*/ 1092 h 2368"/>
                      <a:gd name="T38" fmla="*/ 414 w 776"/>
                      <a:gd name="T39" fmla="*/ 1184 h 2368"/>
                      <a:gd name="T40" fmla="*/ 388 w 776"/>
                      <a:gd name="T41" fmla="*/ 1277 h 2368"/>
                      <a:gd name="T42" fmla="*/ 414 w 776"/>
                      <a:gd name="T43" fmla="*/ 1400 h 2368"/>
                      <a:gd name="T44" fmla="*/ 388 w 776"/>
                      <a:gd name="T45" fmla="*/ 1431 h 2368"/>
                      <a:gd name="T46" fmla="*/ 414 w 776"/>
                      <a:gd name="T47" fmla="*/ 1524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23 h 2368"/>
                    <a:gd name="T2" fmla="*/ 137 w 776"/>
                    <a:gd name="T3" fmla="*/ 6 h 2368"/>
                    <a:gd name="T4" fmla="*/ 55 w 776"/>
                    <a:gd name="T5" fmla="*/ 57 h 2368"/>
                    <a:gd name="T6" fmla="*/ 191 w 776"/>
                    <a:gd name="T7" fmla="*/ 57 h 2368"/>
                    <a:gd name="T8" fmla="*/ 109 w 776"/>
                    <a:gd name="T9" fmla="*/ 107 h 2368"/>
                    <a:gd name="T10" fmla="*/ 219 w 776"/>
                    <a:gd name="T11" fmla="*/ 124 h 2368"/>
                    <a:gd name="T12" fmla="*/ 164 w 776"/>
                    <a:gd name="T13" fmla="*/ 158 h 2368"/>
                    <a:gd name="T14" fmla="*/ 273 w 776"/>
                    <a:gd name="T15" fmla="*/ 175 h 2368"/>
                    <a:gd name="T16" fmla="*/ 219 w 776"/>
                    <a:gd name="T17" fmla="*/ 209 h 2368"/>
                    <a:gd name="T18" fmla="*/ 301 w 776"/>
                    <a:gd name="T19" fmla="*/ 226 h 2368"/>
                    <a:gd name="T20" fmla="*/ 273 w 776"/>
                    <a:gd name="T21" fmla="*/ 260 h 2368"/>
                    <a:gd name="T22" fmla="*/ 328 w 776"/>
                    <a:gd name="T23" fmla="*/ 294 h 2368"/>
                    <a:gd name="T24" fmla="*/ 328 w 776"/>
                    <a:gd name="T25" fmla="*/ 328 h 2368"/>
                    <a:gd name="T26" fmla="*/ 383 w 776"/>
                    <a:gd name="T27" fmla="*/ 379 h 2368"/>
                    <a:gd name="T28" fmla="*/ 355 w 776"/>
                    <a:gd name="T29" fmla="*/ 430 h 2368"/>
                    <a:gd name="T30" fmla="*/ 410 w 776"/>
                    <a:gd name="T31" fmla="*/ 464 h 2368"/>
                    <a:gd name="T32" fmla="*/ 383 w 776"/>
                    <a:gd name="T33" fmla="*/ 515 h 2368"/>
                    <a:gd name="T34" fmla="*/ 410 w 776"/>
                    <a:gd name="T35" fmla="*/ 566 h 2368"/>
                    <a:gd name="T36" fmla="*/ 383 w 776"/>
                    <a:gd name="T37" fmla="*/ 599 h 2368"/>
                    <a:gd name="T38" fmla="*/ 437 w 776"/>
                    <a:gd name="T39" fmla="*/ 650 h 2368"/>
                    <a:gd name="T40" fmla="*/ 410 w 776"/>
                    <a:gd name="T41" fmla="*/ 701 h 2368"/>
                    <a:gd name="T42" fmla="*/ 437 w 776"/>
                    <a:gd name="T43" fmla="*/ 769 h 2368"/>
                    <a:gd name="T44" fmla="*/ 410 w 776"/>
                    <a:gd name="T45" fmla="*/ 786 h 2368"/>
                    <a:gd name="T46" fmla="*/ 437 w 776"/>
                    <a:gd name="T47" fmla="*/ 837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7 w 21600"/>
                  <a:gd name="T1" fmla="*/ 0 h 21602"/>
                  <a:gd name="T2" fmla="*/ 2121 w 21600"/>
                  <a:gd name="T3" fmla="*/ 2304 h 21602"/>
                  <a:gd name="T4" fmla="*/ 0 w 21600"/>
                  <a:gd name="T5" fmla="*/ 2229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37 h 22305"/>
                  <a:gd name="T2" fmla="*/ 1244 w 28940"/>
                  <a:gd name="T3" fmla="*/ 2379 h 22305"/>
                  <a:gd name="T4" fmla="*/ 316 w 28940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52 h 22305"/>
                  <a:gd name="T2" fmla="*/ 2375 w 34455"/>
                  <a:gd name="T3" fmla="*/ 2379 h 22305"/>
                  <a:gd name="T4" fmla="*/ 886 w 34455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481 h 22305"/>
                  <a:gd name="T2" fmla="*/ 381 w 34812"/>
                  <a:gd name="T3" fmla="*/ 2379 h 22305"/>
                  <a:gd name="T4" fmla="*/ 145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481 h 22305"/>
                  <a:gd name="T2" fmla="*/ 1004 w 34812"/>
                  <a:gd name="T3" fmla="*/ 2379 h 22305"/>
                  <a:gd name="T4" fmla="*/ 381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41 h 2368"/>
                  <a:gd name="T2" fmla="*/ 336 w 776"/>
                  <a:gd name="T3" fmla="*/ 10 h 2368"/>
                  <a:gd name="T4" fmla="*/ 134 w 776"/>
                  <a:gd name="T5" fmla="*/ 103 h 2368"/>
                  <a:gd name="T6" fmla="*/ 470 w 776"/>
                  <a:gd name="T7" fmla="*/ 103 h 2368"/>
                  <a:gd name="T8" fmla="*/ 268 w 776"/>
                  <a:gd name="T9" fmla="*/ 196 h 2368"/>
                  <a:gd name="T10" fmla="*/ 537 w 776"/>
                  <a:gd name="T11" fmla="*/ 227 h 2368"/>
                  <a:gd name="T12" fmla="*/ 403 w 776"/>
                  <a:gd name="T13" fmla="*/ 288 h 2368"/>
                  <a:gd name="T14" fmla="*/ 671 w 776"/>
                  <a:gd name="T15" fmla="*/ 319 h 2368"/>
                  <a:gd name="T16" fmla="*/ 537 w 776"/>
                  <a:gd name="T17" fmla="*/ 381 h 2368"/>
                  <a:gd name="T18" fmla="*/ 738 w 776"/>
                  <a:gd name="T19" fmla="*/ 412 h 2368"/>
                  <a:gd name="T20" fmla="*/ 671 w 776"/>
                  <a:gd name="T21" fmla="*/ 474 h 2368"/>
                  <a:gd name="T22" fmla="*/ 805 w 776"/>
                  <a:gd name="T23" fmla="*/ 535 h 2368"/>
                  <a:gd name="T24" fmla="*/ 805 w 776"/>
                  <a:gd name="T25" fmla="*/ 597 h 2368"/>
                  <a:gd name="T26" fmla="*/ 940 w 776"/>
                  <a:gd name="T27" fmla="*/ 690 h 2368"/>
                  <a:gd name="T28" fmla="*/ 872 w 776"/>
                  <a:gd name="T29" fmla="*/ 783 h 2368"/>
                  <a:gd name="T30" fmla="*/ 1007 w 776"/>
                  <a:gd name="T31" fmla="*/ 844 h 2368"/>
                  <a:gd name="T32" fmla="*/ 940 w 776"/>
                  <a:gd name="T33" fmla="*/ 937 h 2368"/>
                  <a:gd name="T34" fmla="*/ 1007 w 776"/>
                  <a:gd name="T35" fmla="*/ 1030 h 2368"/>
                  <a:gd name="T36" fmla="*/ 940 w 776"/>
                  <a:gd name="T37" fmla="*/ 1092 h 2368"/>
                  <a:gd name="T38" fmla="*/ 1074 w 776"/>
                  <a:gd name="T39" fmla="*/ 1184 h 2368"/>
                  <a:gd name="T40" fmla="*/ 1007 w 776"/>
                  <a:gd name="T41" fmla="*/ 1277 h 2368"/>
                  <a:gd name="T42" fmla="*/ 1074 w 776"/>
                  <a:gd name="T43" fmla="*/ 1400 h 2368"/>
                  <a:gd name="T44" fmla="*/ 1007 w 776"/>
                  <a:gd name="T45" fmla="*/ 1431 h 2368"/>
                  <a:gd name="T46" fmla="*/ 1074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41 h 2368"/>
                  <a:gd name="T2" fmla="*/ 215 w 776"/>
                  <a:gd name="T3" fmla="*/ 10 h 2368"/>
                  <a:gd name="T4" fmla="*/ 86 w 776"/>
                  <a:gd name="T5" fmla="*/ 103 h 2368"/>
                  <a:gd name="T6" fmla="*/ 301 w 776"/>
                  <a:gd name="T7" fmla="*/ 103 h 2368"/>
                  <a:gd name="T8" fmla="*/ 172 w 776"/>
                  <a:gd name="T9" fmla="*/ 196 h 2368"/>
                  <a:gd name="T10" fmla="*/ 344 w 776"/>
                  <a:gd name="T11" fmla="*/ 227 h 2368"/>
                  <a:gd name="T12" fmla="*/ 258 w 776"/>
                  <a:gd name="T13" fmla="*/ 288 h 2368"/>
                  <a:gd name="T14" fmla="*/ 431 w 776"/>
                  <a:gd name="T15" fmla="*/ 319 h 2368"/>
                  <a:gd name="T16" fmla="*/ 344 w 776"/>
                  <a:gd name="T17" fmla="*/ 381 h 2368"/>
                  <a:gd name="T18" fmla="*/ 474 w 776"/>
                  <a:gd name="T19" fmla="*/ 412 h 2368"/>
                  <a:gd name="T20" fmla="*/ 431 w 776"/>
                  <a:gd name="T21" fmla="*/ 474 h 2368"/>
                  <a:gd name="T22" fmla="*/ 517 w 776"/>
                  <a:gd name="T23" fmla="*/ 535 h 2368"/>
                  <a:gd name="T24" fmla="*/ 517 w 776"/>
                  <a:gd name="T25" fmla="*/ 597 h 2368"/>
                  <a:gd name="T26" fmla="*/ 603 w 776"/>
                  <a:gd name="T27" fmla="*/ 690 h 2368"/>
                  <a:gd name="T28" fmla="*/ 560 w 776"/>
                  <a:gd name="T29" fmla="*/ 783 h 2368"/>
                  <a:gd name="T30" fmla="*/ 646 w 776"/>
                  <a:gd name="T31" fmla="*/ 844 h 2368"/>
                  <a:gd name="T32" fmla="*/ 603 w 776"/>
                  <a:gd name="T33" fmla="*/ 937 h 2368"/>
                  <a:gd name="T34" fmla="*/ 646 w 776"/>
                  <a:gd name="T35" fmla="*/ 1030 h 2368"/>
                  <a:gd name="T36" fmla="*/ 603 w 776"/>
                  <a:gd name="T37" fmla="*/ 1092 h 2368"/>
                  <a:gd name="T38" fmla="*/ 689 w 776"/>
                  <a:gd name="T39" fmla="*/ 1184 h 2368"/>
                  <a:gd name="T40" fmla="*/ 646 w 776"/>
                  <a:gd name="T41" fmla="*/ 1277 h 2368"/>
                  <a:gd name="T42" fmla="*/ 689 w 776"/>
                  <a:gd name="T43" fmla="*/ 1400 h 2368"/>
                  <a:gd name="T44" fmla="*/ 646 w 776"/>
                  <a:gd name="T45" fmla="*/ 1431 h 2368"/>
                  <a:gd name="T46" fmla="*/ 689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43 h 2368"/>
                  <a:gd name="T2" fmla="*/ 311 w 776"/>
                  <a:gd name="T3" fmla="*/ 11 h 2368"/>
                  <a:gd name="T4" fmla="*/ 125 w 776"/>
                  <a:gd name="T5" fmla="*/ 108 h 2368"/>
                  <a:gd name="T6" fmla="*/ 436 w 776"/>
                  <a:gd name="T7" fmla="*/ 108 h 2368"/>
                  <a:gd name="T8" fmla="*/ 249 w 776"/>
                  <a:gd name="T9" fmla="*/ 206 h 2368"/>
                  <a:gd name="T10" fmla="*/ 498 w 776"/>
                  <a:gd name="T11" fmla="*/ 238 h 2368"/>
                  <a:gd name="T12" fmla="*/ 374 w 776"/>
                  <a:gd name="T13" fmla="*/ 303 h 2368"/>
                  <a:gd name="T14" fmla="*/ 623 w 776"/>
                  <a:gd name="T15" fmla="*/ 335 h 2368"/>
                  <a:gd name="T16" fmla="*/ 498 w 776"/>
                  <a:gd name="T17" fmla="*/ 400 h 2368"/>
                  <a:gd name="T18" fmla="*/ 685 w 776"/>
                  <a:gd name="T19" fmla="*/ 433 h 2368"/>
                  <a:gd name="T20" fmla="*/ 623 w 776"/>
                  <a:gd name="T21" fmla="*/ 498 h 2368"/>
                  <a:gd name="T22" fmla="*/ 747 w 776"/>
                  <a:gd name="T23" fmla="*/ 563 h 2368"/>
                  <a:gd name="T24" fmla="*/ 747 w 776"/>
                  <a:gd name="T25" fmla="*/ 627 h 2368"/>
                  <a:gd name="T26" fmla="*/ 872 w 776"/>
                  <a:gd name="T27" fmla="*/ 725 h 2368"/>
                  <a:gd name="T28" fmla="*/ 810 w 776"/>
                  <a:gd name="T29" fmla="*/ 822 h 2368"/>
                  <a:gd name="T30" fmla="*/ 934 w 776"/>
                  <a:gd name="T31" fmla="*/ 887 h 2368"/>
                  <a:gd name="T32" fmla="*/ 872 w 776"/>
                  <a:gd name="T33" fmla="*/ 984 h 2368"/>
                  <a:gd name="T34" fmla="*/ 934 w 776"/>
                  <a:gd name="T35" fmla="*/ 1082 h 2368"/>
                  <a:gd name="T36" fmla="*/ 872 w 776"/>
                  <a:gd name="T37" fmla="*/ 1147 h 2368"/>
                  <a:gd name="T38" fmla="*/ 997 w 776"/>
                  <a:gd name="T39" fmla="*/ 1244 h 2368"/>
                  <a:gd name="T40" fmla="*/ 934 w 776"/>
                  <a:gd name="T41" fmla="*/ 1341 h 2368"/>
                  <a:gd name="T42" fmla="*/ 997 w 776"/>
                  <a:gd name="T43" fmla="*/ 1471 h 2368"/>
                  <a:gd name="T44" fmla="*/ 934 w 776"/>
                  <a:gd name="T45" fmla="*/ 1504 h 2368"/>
                  <a:gd name="T46" fmla="*/ 997 w 776"/>
                  <a:gd name="T47" fmla="*/ 160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29 h 2368"/>
                  <a:gd name="T2" fmla="*/ 469 w 776"/>
                  <a:gd name="T3" fmla="*/ 7 h 2368"/>
                  <a:gd name="T4" fmla="*/ 188 w 776"/>
                  <a:gd name="T5" fmla="*/ 72 h 2368"/>
                  <a:gd name="T6" fmla="*/ 657 w 776"/>
                  <a:gd name="T7" fmla="*/ 72 h 2368"/>
                  <a:gd name="T8" fmla="*/ 376 w 776"/>
                  <a:gd name="T9" fmla="*/ 137 h 2368"/>
                  <a:gd name="T10" fmla="*/ 751 w 776"/>
                  <a:gd name="T11" fmla="*/ 159 h 2368"/>
                  <a:gd name="T12" fmla="*/ 563 w 776"/>
                  <a:gd name="T13" fmla="*/ 202 h 2368"/>
                  <a:gd name="T14" fmla="*/ 939 w 776"/>
                  <a:gd name="T15" fmla="*/ 223 h 2368"/>
                  <a:gd name="T16" fmla="*/ 751 w 776"/>
                  <a:gd name="T17" fmla="*/ 267 h 2368"/>
                  <a:gd name="T18" fmla="*/ 1033 w 776"/>
                  <a:gd name="T19" fmla="*/ 288 h 2368"/>
                  <a:gd name="T20" fmla="*/ 939 w 776"/>
                  <a:gd name="T21" fmla="*/ 332 h 2368"/>
                  <a:gd name="T22" fmla="*/ 1127 w 776"/>
                  <a:gd name="T23" fmla="*/ 375 h 2368"/>
                  <a:gd name="T24" fmla="*/ 1127 w 776"/>
                  <a:gd name="T25" fmla="*/ 418 h 2368"/>
                  <a:gd name="T26" fmla="*/ 1315 w 776"/>
                  <a:gd name="T27" fmla="*/ 483 h 2368"/>
                  <a:gd name="T28" fmla="*/ 1221 w 776"/>
                  <a:gd name="T29" fmla="*/ 548 h 2368"/>
                  <a:gd name="T30" fmla="*/ 1408 w 776"/>
                  <a:gd name="T31" fmla="*/ 591 h 2368"/>
                  <a:gd name="T32" fmla="*/ 1315 w 776"/>
                  <a:gd name="T33" fmla="*/ 656 h 2368"/>
                  <a:gd name="T34" fmla="*/ 1408 w 776"/>
                  <a:gd name="T35" fmla="*/ 721 h 2368"/>
                  <a:gd name="T36" fmla="*/ 1315 w 776"/>
                  <a:gd name="T37" fmla="*/ 764 h 2368"/>
                  <a:gd name="T38" fmla="*/ 1502 w 776"/>
                  <a:gd name="T39" fmla="*/ 829 h 2368"/>
                  <a:gd name="T40" fmla="*/ 1408 w 776"/>
                  <a:gd name="T41" fmla="*/ 894 h 2368"/>
                  <a:gd name="T42" fmla="*/ 1502 w 776"/>
                  <a:gd name="T43" fmla="*/ 980 h 2368"/>
                  <a:gd name="T44" fmla="*/ 1408 w 776"/>
                  <a:gd name="T45" fmla="*/ 1002 h 2368"/>
                  <a:gd name="T46" fmla="*/ 1502 w 776"/>
                  <a:gd name="T47" fmla="*/ 10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39 h 2368"/>
                  <a:gd name="T2" fmla="*/ 205 w 776"/>
                  <a:gd name="T3" fmla="*/ 10 h 2368"/>
                  <a:gd name="T4" fmla="*/ 82 w 776"/>
                  <a:gd name="T5" fmla="*/ 97 h 2368"/>
                  <a:gd name="T6" fmla="*/ 287 w 776"/>
                  <a:gd name="T7" fmla="*/ 97 h 2368"/>
                  <a:gd name="T8" fmla="*/ 164 w 776"/>
                  <a:gd name="T9" fmla="*/ 184 h 2368"/>
                  <a:gd name="T10" fmla="*/ 328 w 776"/>
                  <a:gd name="T11" fmla="*/ 213 h 2368"/>
                  <a:gd name="T12" fmla="*/ 246 w 776"/>
                  <a:gd name="T13" fmla="*/ 271 h 2368"/>
                  <a:gd name="T14" fmla="*/ 410 w 776"/>
                  <a:gd name="T15" fmla="*/ 300 h 2368"/>
                  <a:gd name="T16" fmla="*/ 328 w 776"/>
                  <a:gd name="T17" fmla="*/ 359 h 2368"/>
                  <a:gd name="T18" fmla="*/ 451 w 776"/>
                  <a:gd name="T19" fmla="*/ 388 h 2368"/>
                  <a:gd name="T20" fmla="*/ 410 w 776"/>
                  <a:gd name="T21" fmla="*/ 446 h 2368"/>
                  <a:gd name="T22" fmla="*/ 492 w 776"/>
                  <a:gd name="T23" fmla="*/ 504 h 2368"/>
                  <a:gd name="T24" fmla="*/ 492 w 776"/>
                  <a:gd name="T25" fmla="*/ 562 h 2368"/>
                  <a:gd name="T26" fmla="*/ 574 w 776"/>
                  <a:gd name="T27" fmla="*/ 649 h 2368"/>
                  <a:gd name="T28" fmla="*/ 533 w 776"/>
                  <a:gd name="T29" fmla="*/ 736 h 2368"/>
                  <a:gd name="T30" fmla="*/ 615 w 776"/>
                  <a:gd name="T31" fmla="*/ 795 h 2368"/>
                  <a:gd name="T32" fmla="*/ 574 w 776"/>
                  <a:gd name="T33" fmla="*/ 882 h 2368"/>
                  <a:gd name="T34" fmla="*/ 615 w 776"/>
                  <a:gd name="T35" fmla="*/ 969 h 2368"/>
                  <a:gd name="T36" fmla="*/ 574 w 776"/>
                  <a:gd name="T37" fmla="*/ 1027 h 2368"/>
                  <a:gd name="T38" fmla="*/ 656 w 776"/>
                  <a:gd name="T39" fmla="*/ 1114 h 2368"/>
                  <a:gd name="T40" fmla="*/ 615 w 776"/>
                  <a:gd name="T41" fmla="*/ 1201 h 2368"/>
                  <a:gd name="T42" fmla="*/ 656 w 776"/>
                  <a:gd name="T43" fmla="*/ 1318 h 2368"/>
                  <a:gd name="T44" fmla="*/ 615 w 776"/>
                  <a:gd name="T45" fmla="*/ 1347 h 2368"/>
                  <a:gd name="T46" fmla="*/ 656 w 776"/>
                  <a:gd name="T47" fmla="*/ 143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</p:grpSp>
      </p:grpSp>
      <p:sp>
        <p:nvSpPr>
          <p:cNvPr id="1754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754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B84B8A-3A04-4892-A9F6-C3152DC951E5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574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00F5E-AAD3-4BEE-B9FC-6A558795DB81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79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2B7B4-5A5C-409D-8492-3B4441D664C4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925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9B1FF-F2CC-40E4-9F68-E3974FDFB906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462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AF4A6-13B5-40A7-8DEA-0C7C68073D0D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468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839D9-FD0C-4690-A5EF-2EB2E2B6D077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738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6C89E-4636-4EE1-83FE-EFBC55009ADA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58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536BA-5E78-41EA-96DD-734EA69DE1B7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03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6941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C994B-DC0A-414F-970A-DF25B4EECD10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824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8B99A-455F-49E4-B3A0-7DA8CE997EEE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533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301625"/>
            <a:ext cx="20955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1625"/>
            <a:ext cx="61341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FE0E9-588B-4F39-B541-586CEB1830D5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666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 Black" pitchFamily="34" charset="0"/>
                        <a:ea typeface="楷体_GB2312" pitchFamily="49" charset="-122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347 h 504"/>
                        <a:gd name="T2" fmla="*/ 573 w 2736"/>
                        <a:gd name="T3" fmla="*/ 116 h 504"/>
                        <a:gd name="T4" fmla="*/ 1178 w 2736"/>
                        <a:gd name="T5" fmla="*/ 17 h 504"/>
                        <a:gd name="T6" fmla="*/ 1814 w 2736"/>
                        <a:gd name="T7" fmla="*/ 17 h 504"/>
                        <a:gd name="T8" fmla="*/ 1803 w 2736"/>
                        <a:gd name="T9" fmla="*/ 71 h 504"/>
                        <a:gd name="T10" fmla="*/ 1170 w 2736"/>
                        <a:gd name="T11" fmla="*/ 71 h 504"/>
                        <a:gd name="T12" fmla="*/ 434 w 2736"/>
                        <a:gd name="T13" fmla="*/ 201 h 504"/>
                        <a:gd name="T14" fmla="*/ 0 w 2736"/>
                        <a:gd name="T15" fmla="*/ 34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3 w 1769"/>
                        <a:gd name="T1" fmla="*/ 6 h 791"/>
                        <a:gd name="T2" fmla="*/ 267 w 1769"/>
                        <a:gd name="T3" fmla="*/ 39 h 791"/>
                        <a:gd name="T4" fmla="*/ 637 w 1769"/>
                        <a:gd name="T5" fmla="*/ 138 h 791"/>
                        <a:gd name="T6" fmla="*/ 887 w 1769"/>
                        <a:gd name="T7" fmla="*/ 298 h 791"/>
                        <a:gd name="T8" fmla="*/ 967 w 1769"/>
                        <a:gd name="T9" fmla="*/ 420 h 791"/>
                        <a:gd name="T10" fmla="*/ 930 w 1769"/>
                        <a:gd name="T11" fmla="*/ 542 h 791"/>
                        <a:gd name="T12" fmla="*/ 875 w 1769"/>
                        <a:gd name="T13" fmla="*/ 435 h 791"/>
                        <a:gd name="T14" fmla="*/ 765 w 1769"/>
                        <a:gd name="T15" fmla="*/ 313 h 791"/>
                        <a:gd name="T16" fmla="*/ 611 w 1769"/>
                        <a:gd name="T17" fmla="*/ 204 h 791"/>
                        <a:gd name="T18" fmla="*/ 320 w 1769"/>
                        <a:gd name="T19" fmla="*/ 105 h 791"/>
                        <a:gd name="T20" fmla="*/ 0 w 1769"/>
                        <a:gd name="T21" fmla="*/ 52 h 791"/>
                        <a:gd name="T22" fmla="*/ 3 w 1769"/>
                        <a:gd name="T23" fmla="*/ 6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304 h 504"/>
                        <a:gd name="T2" fmla="*/ 548 w 2736"/>
                        <a:gd name="T3" fmla="*/ 101 h 504"/>
                        <a:gd name="T4" fmla="*/ 1127 w 2736"/>
                        <a:gd name="T5" fmla="*/ 14 h 504"/>
                        <a:gd name="T6" fmla="*/ 1736 w 2736"/>
                        <a:gd name="T7" fmla="*/ 14 h 504"/>
                        <a:gd name="T8" fmla="*/ 1726 w 2736"/>
                        <a:gd name="T9" fmla="*/ 62 h 504"/>
                        <a:gd name="T10" fmla="*/ 1119 w 2736"/>
                        <a:gd name="T11" fmla="*/ 62 h 504"/>
                        <a:gd name="T12" fmla="*/ 415 w 2736"/>
                        <a:gd name="T13" fmla="*/ 176 h 504"/>
                        <a:gd name="T14" fmla="*/ 0 w 2736"/>
                        <a:gd name="T15" fmla="*/ 30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6 w 1769"/>
                        <a:gd name="T3" fmla="*/ 34 h 791"/>
                        <a:gd name="T4" fmla="*/ 610 w 1769"/>
                        <a:gd name="T5" fmla="*/ 120 h 791"/>
                        <a:gd name="T6" fmla="*/ 849 w 1769"/>
                        <a:gd name="T7" fmla="*/ 260 h 791"/>
                        <a:gd name="T8" fmla="*/ 925 w 1769"/>
                        <a:gd name="T9" fmla="*/ 366 h 791"/>
                        <a:gd name="T10" fmla="*/ 890 w 1769"/>
                        <a:gd name="T11" fmla="*/ 474 h 791"/>
                        <a:gd name="T12" fmla="*/ 837 w 1769"/>
                        <a:gd name="T13" fmla="*/ 380 h 791"/>
                        <a:gd name="T14" fmla="*/ 732 w 1769"/>
                        <a:gd name="T15" fmla="*/ 273 h 791"/>
                        <a:gd name="T16" fmla="*/ 584 w 1769"/>
                        <a:gd name="T17" fmla="*/ 178 h 791"/>
                        <a:gd name="T18" fmla="*/ 306 w 1769"/>
                        <a:gd name="T19" fmla="*/ 91 h 791"/>
                        <a:gd name="T20" fmla="*/ 0 w 1769"/>
                        <a:gd name="T21" fmla="*/ 46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335 h 504"/>
                        <a:gd name="T2" fmla="*/ 530 w 2736"/>
                        <a:gd name="T3" fmla="*/ 112 h 504"/>
                        <a:gd name="T4" fmla="*/ 1089 w 2736"/>
                        <a:gd name="T5" fmla="*/ 16 h 504"/>
                        <a:gd name="T6" fmla="*/ 1677 w 2736"/>
                        <a:gd name="T7" fmla="*/ 16 h 504"/>
                        <a:gd name="T8" fmla="*/ 1667 w 2736"/>
                        <a:gd name="T9" fmla="*/ 68 h 504"/>
                        <a:gd name="T10" fmla="*/ 1081 w 2736"/>
                        <a:gd name="T11" fmla="*/ 68 h 504"/>
                        <a:gd name="T12" fmla="*/ 401 w 2736"/>
                        <a:gd name="T13" fmla="*/ 194 h 504"/>
                        <a:gd name="T14" fmla="*/ 0 w 2736"/>
                        <a:gd name="T15" fmla="*/ 33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7 w 1769"/>
                        <a:gd name="T3" fmla="*/ 37 h 791"/>
                        <a:gd name="T4" fmla="*/ 589 w 1769"/>
                        <a:gd name="T5" fmla="*/ 133 h 791"/>
                        <a:gd name="T6" fmla="*/ 821 w 1769"/>
                        <a:gd name="T7" fmla="*/ 287 h 791"/>
                        <a:gd name="T8" fmla="*/ 894 w 1769"/>
                        <a:gd name="T9" fmla="*/ 405 h 791"/>
                        <a:gd name="T10" fmla="*/ 860 w 1769"/>
                        <a:gd name="T11" fmla="*/ 523 h 791"/>
                        <a:gd name="T12" fmla="*/ 809 w 1769"/>
                        <a:gd name="T13" fmla="*/ 420 h 791"/>
                        <a:gd name="T14" fmla="*/ 707 w 1769"/>
                        <a:gd name="T15" fmla="*/ 302 h 791"/>
                        <a:gd name="T16" fmla="*/ 565 w 1769"/>
                        <a:gd name="T17" fmla="*/ 197 h 791"/>
                        <a:gd name="T18" fmla="*/ 296 w 1769"/>
                        <a:gd name="T19" fmla="*/ 101 h 791"/>
                        <a:gd name="T20" fmla="*/ 0 w 1769"/>
                        <a:gd name="T21" fmla="*/ 51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488 w 2736"/>
                        <a:gd name="T3" fmla="*/ 104 h 504"/>
                        <a:gd name="T4" fmla="*/ 1003 w 2736"/>
                        <a:gd name="T5" fmla="*/ 15 h 504"/>
                        <a:gd name="T6" fmla="*/ 1545 w 2736"/>
                        <a:gd name="T7" fmla="*/ 15 h 504"/>
                        <a:gd name="T8" fmla="*/ 1536 w 2736"/>
                        <a:gd name="T9" fmla="*/ 64 h 504"/>
                        <a:gd name="T10" fmla="*/ 996 w 2736"/>
                        <a:gd name="T11" fmla="*/ 64 h 504"/>
                        <a:gd name="T12" fmla="*/ 369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28 w 1769"/>
                        <a:gd name="T3" fmla="*/ 35 h 791"/>
                        <a:gd name="T4" fmla="*/ 543 w 1769"/>
                        <a:gd name="T5" fmla="*/ 124 h 791"/>
                        <a:gd name="T6" fmla="*/ 756 w 1769"/>
                        <a:gd name="T7" fmla="*/ 267 h 791"/>
                        <a:gd name="T8" fmla="*/ 824 w 1769"/>
                        <a:gd name="T9" fmla="*/ 376 h 791"/>
                        <a:gd name="T10" fmla="*/ 792 w 1769"/>
                        <a:gd name="T11" fmla="*/ 487 h 791"/>
                        <a:gd name="T12" fmla="*/ 746 w 1769"/>
                        <a:gd name="T13" fmla="*/ 391 h 791"/>
                        <a:gd name="T14" fmla="*/ 652 w 1769"/>
                        <a:gd name="T15" fmla="*/ 281 h 791"/>
                        <a:gd name="T16" fmla="*/ 520 w 1769"/>
                        <a:gd name="T17" fmla="*/ 183 h 791"/>
                        <a:gd name="T18" fmla="*/ 273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219 h 504"/>
                        <a:gd name="T2" fmla="*/ 443 w 2736"/>
                        <a:gd name="T3" fmla="*/ 73 h 504"/>
                        <a:gd name="T4" fmla="*/ 911 w 2736"/>
                        <a:gd name="T5" fmla="*/ 10 h 504"/>
                        <a:gd name="T6" fmla="*/ 1404 w 2736"/>
                        <a:gd name="T7" fmla="*/ 10 h 504"/>
                        <a:gd name="T8" fmla="*/ 1396 w 2736"/>
                        <a:gd name="T9" fmla="*/ 45 h 504"/>
                        <a:gd name="T10" fmla="*/ 905 w 2736"/>
                        <a:gd name="T11" fmla="*/ 45 h 504"/>
                        <a:gd name="T12" fmla="*/ 336 w 2736"/>
                        <a:gd name="T13" fmla="*/ 127 h 504"/>
                        <a:gd name="T14" fmla="*/ 0 w 2736"/>
                        <a:gd name="T15" fmla="*/ 21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07 w 1769"/>
                        <a:gd name="T3" fmla="*/ 24 h 791"/>
                        <a:gd name="T4" fmla="*/ 493 w 1769"/>
                        <a:gd name="T5" fmla="*/ 87 h 791"/>
                        <a:gd name="T6" fmla="*/ 687 w 1769"/>
                        <a:gd name="T7" fmla="*/ 187 h 791"/>
                        <a:gd name="T8" fmla="*/ 748 w 1769"/>
                        <a:gd name="T9" fmla="*/ 264 h 791"/>
                        <a:gd name="T10" fmla="*/ 720 w 1769"/>
                        <a:gd name="T11" fmla="*/ 341 h 791"/>
                        <a:gd name="T12" fmla="*/ 677 w 1769"/>
                        <a:gd name="T13" fmla="*/ 274 h 791"/>
                        <a:gd name="T14" fmla="*/ 592 w 1769"/>
                        <a:gd name="T15" fmla="*/ 197 h 791"/>
                        <a:gd name="T16" fmla="*/ 473 w 1769"/>
                        <a:gd name="T17" fmla="*/ 128 h 791"/>
                        <a:gd name="T18" fmla="*/ 248 w 1769"/>
                        <a:gd name="T19" fmla="*/ 66 h 791"/>
                        <a:gd name="T20" fmla="*/ 0 w 1769"/>
                        <a:gd name="T21" fmla="*/ 33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95 w 2736"/>
                        <a:gd name="T3" fmla="*/ 72 h 504"/>
                        <a:gd name="T4" fmla="*/ 812 w 2736"/>
                        <a:gd name="T5" fmla="*/ 10 h 504"/>
                        <a:gd name="T6" fmla="*/ 1251 w 2736"/>
                        <a:gd name="T7" fmla="*/ 10 h 504"/>
                        <a:gd name="T8" fmla="*/ 1244 w 2736"/>
                        <a:gd name="T9" fmla="*/ 44 h 504"/>
                        <a:gd name="T10" fmla="*/ 807 w 2736"/>
                        <a:gd name="T11" fmla="*/ 44 h 504"/>
                        <a:gd name="T12" fmla="*/ 299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4 w 1769"/>
                        <a:gd name="T3" fmla="*/ 24 h 791"/>
                        <a:gd name="T4" fmla="*/ 440 w 1769"/>
                        <a:gd name="T5" fmla="*/ 85 h 791"/>
                        <a:gd name="T6" fmla="*/ 612 w 1769"/>
                        <a:gd name="T7" fmla="*/ 185 h 791"/>
                        <a:gd name="T8" fmla="*/ 667 w 1769"/>
                        <a:gd name="T9" fmla="*/ 260 h 791"/>
                        <a:gd name="T10" fmla="*/ 642 w 1769"/>
                        <a:gd name="T11" fmla="*/ 336 h 791"/>
                        <a:gd name="T12" fmla="*/ 604 w 1769"/>
                        <a:gd name="T13" fmla="*/ 270 h 791"/>
                        <a:gd name="T14" fmla="*/ 528 w 1769"/>
                        <a:gd name="T15" fmla="*/ 194 h 791"/>
                        <a:gd name="T16" fmla="*/ 421 w 1769"/>
                        <a:gd name="T17" fmla="*/ 126 h 791"/>
                        <a:gd name="T18" fmla="*/ 221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47 w 2736"/>
                        <a:gd name="T3" fmla="*/ 72 h 504"/>
                        <a:gd name="T4" fmla="*/ 714 w 2736"/>
                        <a:gd name="T5" fmla="*/ 10 h 504"/>
                        <a:gd name="T6" fmla="*/ 1100 w 2736"/>
                        <a:gd name="T7" fmla="*/ 10 h 504"/>
                        <a:gd name="T8" fmla="*/ 1094 w 2736"/>
                        <a:gd name="T9" fmla="*/ 44 h 504"/>
                        <a:gd name="T10" fmla="*/ 709 w 2736"/>
                        <a:gd name="T11" fmla="*/ 44 h 504"/>
                        <a:gd name="T12" fmla="*/ 263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62 w 1769"/>
                        <a:gd name="T3" fmla="*/ 24 h 791"/>
                        <a:gd name="T4" fmla="*/ 387 w 1769"/>
                        <a:gd name="T5" fmla="*/ 85 h 791"/>
                        <a:gd name="T6" fmla="*/ 538 w 1769"/>
                        <a:gd name="T7" fmla="*/ 185 h 791"/>
                        <a:gd name="T8" fmla="*/ 587 w 1769"/>
                        <a:gd name="T9" fmla="*/ 260 h 791"/>
                        <a:gd name="T10" fmla="*/ 564 w 1769"/>
                        <a:gd name="T11" fmla="*/ 336 h 791"/>
                        <a:gd name="T12" fmla="*/ 531 w 1769"/>
                        <a:gd name="T13" fmla="*/ 270 h 791"/>
                        <a:gd name="T14" fmla="*/ 464 w 1769"/>
                        <a:gd name="T15" fmla="*/ 194 h 791"/>
                        <a:gd name="T16" fmla="*/ 371 w 1769"/>
                        <a:gd name="T17" fmla="*/ 126 h 791"/>
                        <a:gd name="T18" fmla="*/ 194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35 w 2736"/>
                        <a:gd name="T3" fmla="*/ 72 h 504"/>
                        <a:gd name="T4" fmla="*/ 689 w 2736"/>
                        <a:gd name="T5" fmla="*/ 10 h 504"/>
                        <a:gd name="T6" fmla="*/ 1061 w 2736"/>
                        <a:gd name="T7" fmla="*/ 10 h 504"/>
                        <a:gd name="T8" fmla="*/ 1055 w 2736"/>
                        <a:gd name="T9" fmla="*/ 44 h 504"/>
                        <a:gd name="T10" fmla="*/ 684 w 2736"/>
                        <a:gd name="T11" fmla="*/ 44 h 504"/>
                        <a:gd name="T12" fmla="*/ 254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4 h 791"/>
                        <a:gd name="T4" fmla="*/ 373 w 1769"/>
                        <a:gd name="T5" fmla="*/ 85 h 791"/>
                        <a:gd name="T6" fmla="*/ 519 w 1769"/>
                        <a:gd name="T7" fmla="*/ 185 h 791"/>
                        <a:gd name="T8" fmla="*/ 566 w 1769"/>
                        <a:gd name="T9" fmla="*/ 260 h 791"/>
                        <a:gd name="T10" fmla="*/ 544 w 1769"/>
                        <a:gd name="T11" fmla="*/ 336 h 791"/>
                        <a:gd name="T12" fmla="*/ 512 w 1769"/>
                        <a:gd name="T13" fmla="*/ 270 h 791"/>
                        <a:gd name="T14" fmla="*/ 448 w 1769"/>
                        <a:gd name="T15" fmla="*/ 194 h 791"/>
                        <a:gd name="T16" fmla="*/ 357 w 1769"/>
                        <a:gd name="T17" fmla="*/ 126 h 791"/>
                        <a:gd name="T18" fmla="*/ 18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215 h 504"/>
                        <a:gd name="T2" fmla="*/ 389 w 2736"/>
                        <a:gd name="T3" fmla="*/ 72 h 504"/>
                        <a:gd name="T4" fmla="*/ 800 w 2736"/>
                        <a:gd name="T5" fmla="*/ 10 h 504"/>
                        <a:gd name="T6" fmla="*/ 1233 w 2736"/>
                        <a:gd name="T7" fmla="*/ 10 h 504"/>
                        <a:gd name="T8" fmla="*/ 1226 w 2736"/>
                        <a:gd name="T9" fmla="*/ 44 h 504"/>
                        <a:gd name="T10" fmla="*/ 795 w 2736"/>
                        <a:gd name="T11" fmla="*/ 44 h 504"/>
                        <a:gd name="T12" fmla="*/ 295 w 2736"/>
                        <a:gd name="T13" fmla="*/ 125 h 504"/>
                        <a:gd name="T14" fmla="*/ 0 w 2736"/>
                        <a:gd name="T15" fmla="*/ 2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81 w 1769"/>
                        <a:gd name="T3" fmla="*/ 24 h 791"/>
                        <a:gd name="T4" fmla="*/ 433 w 1769"/>
                        <a:gd name="T5" fmla="*/ 85 h 791"/>
                        <a:gd name="T6" fmla="*/ 603 w 1769"/>
                        <a:gd name="T7" fmla="*/ 185 h 791"/>
                        <a:gd name="T8" fmla="*/ 657 w 1769"/>
                        <a:gd name="T9" fmla="*/ 260 h 791"/>
                        <a:gd name="T10" fmla="*/ 632 w 1769"/>
                        <a:gd name="T11" fmla="*/ 336 h 791"/>
                        <a:gd name="T12" fmla="*/ 595 w 1769"/>
                        <a:gd name="T13" fmla="*/ 270 h 791"/>
                        <a:gd name="T14" fmla="*/ 520 w 1769"/>
                        <a:gd name="T15" fmla="*/ 194 h 791"/>
                        <a:gd name="T16" fmla="*/ 415 w 1769"/>
                        <a:gd name="T17" fmla="*/ 126 h 791"/>
                        <a:gd name="T18" fmla="*/ 217 w 1769"/>
                        <a:gd name="T19" fmla="*/ 65 h 791"/>
                        <a:gd name="T20" fmla="*/ 0 w 1769"/>
                        <a:gd name="T21" fmla="*/ 32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324 w 2736"/>
                      <a:gd name="T3" fmla="*/ 48 h 504"/>
                      <a:gd name="T4" fmla="*/ 667 w 2736"/>
                      <a:gd name="T5" fmla="*/ 7 h 504"/>
                      <a:gd name="T6" fmla="*/ 1027 w 2736"/>
                      <a:gd name="T7" fmla="*/ 7 h 504"/>
                      <a:gd name="T8" fmla="*/ 1021 w 2736"/>
                      <a:gd name="T9" fmla="*/ 30 h 504"/>
                      <a:gd name="T10" fmla="*/ 662 w 2736"/>
                      <a:gd name="T11" fmla="*/ 30 h 504"/>
                      <a:gd name="T12" fmla="*/ 245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2 w 1769"/>
                      <a:gd name="T1" fmla="*/ 2 h 791"/>
                      <a:gd name="T2" fmla="*/ 151 w 1769"/>
                      <a:gd name="T3" fmla="*/ 16 h 791"/>
                      <a:gd name="T4" fmla="*/ 361 w 1769"/>
                      <a:gd name="T5" fmla="*/ 58 h 791"/>
                      <a:gd name="T6" fmla="*/ 503 w 1769"/>
                      <a:gd name="T7" fmla="*/ 125 h 791"/>
                      <a:gd name="T8" fmla="*/ 548 w 1769"/>
                      <a:gd name="T9" fmla="*/ 176 h 791"/>
                      <a:gd name="T10" fmla="*/ 527 w 1769"/>
                      <a:gd name="T11" fmla="*/ 228 h 791"/>
                      <a:gd name="T12" fmla="*/ 496 w 1769"/>
                      <a:gd name="T13" fmla="*/ 183 h 791"/>
                      <a:gd name="T14" fmla="*/ 433 w 1769"/>
                      <a:gd name="T15" fmla="*/ 131 h 791"/>
                      <a:gd name="T16" fmla="*/ 346 w 1769"/>
                      <a:gd name="T17" fmla="*/ 86 h 791"/>
                      <a:gd name="T18" fmla="*/ 181 w 1769"/>
                      <a:gd name="T19" fmla="*/ 44 h 791"/>
                      <a:gd name="T20" fmla="*/ 0 w 1769"/>
                      <a:gd name="T21" fmla="*/ 22 h 791"/>
                      <a:gd name="T22" fmla="*/ 2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184 h 504"/>
                        <a:gd name="T2" fmla="*/ 335 w 2736"/>
                        <a:gd name="T3" fmla="*/ 61 h 504"/>
                        <a:gd name="T4" fmla="*/ 689 w 2736"/>
                        <a:gd name="T5" fmla="*/ 9 h 504"/>
                        <a:gd name="T6" fmla="*/ 1062 w 2736"/>
                        <a:gd name="T7" fmla="*/ 9 h 504"/>
                        <a:gd name="T8" fmla="*/ 1056 w 2736"/>
                        <a:gd name="T9" fmla="*/ 38 h 504"/>
                        <a:gd name="T10" fmla="*/ 685 w 2736"/>
                        <a:gd name="T11" fmla="*/ 38 h 504"/>
                        <a:gd name="T12" fmla="*/ 254 w 2736"/>
                        <a:gd name="T13" fmla="*/ 107 h 504"/>
                        <a:gd name="T14" fmla="*/ 0 w 2736"/>
                        <a:gd name="T15" fmla="*/ 18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56 w 1769"/>
                        <a:gd name="T3" fmla="*/ 20 h 791"/>
                        <a:gd name="T4" fmla="*/ 373 w 1769"/>
                        <a:gd name="T5" fmla="*/ 73 h 791"/>
                        <a:gd name="T6" fmla="*/ 519 w 1769"/>
                        <a:gd name="T7" fmla="*/ 158 h 791"/>
                        <a:gd name="T8" fmla="*/ 566 w 1769"/>
                        <a:gd name="T9" fmla="*/ 223 h 791"/>
                        <a:gd name="T10" fmla="*/ 544 w 1769"/>
                        <a:gd name="T11" fmla="*/ 288 h 791"/>
                        <a:gd name="T12" fmla="*/ 512 w 1769"/>
                        <a:gd name="T13" fmla="*/ 231 h 791"/>
                        <a:gd name="T14" fmla="*/ 448 w 1769"/>
                        <a:gd name="T15" fmla="*/ 166 h 791"/>
                        <a:gd name="T16" fmla="*/ 357 w 1769"/>
                        <a:gd name="T17" fmla="*/ 108 h 791"/>
                        <a:gd name="T18" fmla="*/ 187 w 1769"/>
                        <a:gd name="T19" fmla="*/ 56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270 h 504"/>
                        <a:gd name="T2" fmla="*/ 365 w 2736"/>
                        <a:gd name="T3" fmla="*/ 90 h 504"/>
                        <a:gd name="T4" fmla="*/ 750 w 2736"/>
                        <a:gd name="T5" fmla="*/ 13 h 504"/>
                        <a:gd name="T6" fmla="*/ 1155 w 2736"/>
                        <a:gd name="T7" fmla="*/ 13 h 504"/>
                        <a:gd name="T8" fmla="*/ 1148 w 2736"/>
                        <a:gd name="T9" fmla="*/ 55 h 504"/>
                        <a:gd name="T10" fmla="*/ 745 w 2736"/>
                        <a:gd name="T11" fmla="*/ 55 h 504"/>
                        <a:gd name="T12" fmla="*/ 276 w 2736"/>
                        <a:gd name="T13" fmla="*/ 156 h 504"/>
                        <a:gd name="T14" fmla="*/ 0 w 2736"/>
                        <a:gd name="T15" fmla="*/ 2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70 w 1769"/>
                        <a:gd name="T3" fmla="*/ 30 h 791"/>
                        <a:gd name="T4" fmla="*/ 406 w 1769"/>
                        <a:gd name="T5" fmla="*/ 107 h 791"/>
                        <a:gd name="T6" fmla="*/ 565 w 1769"/>
                        <a:gd name="T7" fmla="*/ 231 h 791"/>
                        <a:gd name="T8" fmla="*/ 615 w 1769"/>
                        <a:gd name="T9" fmla="*/ 326 h 791"/>
                        <a:gd name="T10" fmla="*/ 592 w 1769"/>
                        <a:gd name="T11" fmla="*/ 421 h 791"/>
                        <a:gd name="T12" fmla="*/ 557 w 1769"/>
                        <a:gd name="T13" fmla="*/ 338 h 791"/>
                        <a:gd name="T14" fmla="*/ 487 w 1769"/>
                        <a:gd name="T15" fmla="*/ 243 h 791"/>
                        <a:gd name="T16" fmla="*/ 389 w 1769"/>
                        <a:gd name="T17" fmla="*/ 158 h 791"/>
                        <a:gd name="T18" fmla="*/ 204 w 1769"/>
                        <a:gd name="T19" fmla="*/ 81 h 791"/>
                        <a:gd name="T20" fmla="*/ 0 w 1769"/>
                        <a:gd name="T21" fmla="*/ 41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86 h 504"/>
                        <a:gd name="T2" fmla="*/ 301 w 2736"/>
                        <a:gd name="T3" fmla="*/ 29 h 504"/>
                        <a:gd name="T4" fmla="*/ 619 w 2736"/>
                        <a:gd name="T5" fmla="*/ 4 h 504"/>
                        <a:gd name="T6" fmla="*/ 954 w 2736"/>
                        <a:gd name="T7" fmla="*/ 4 h 504"/>
                        <a:gd name="T8" fmla="*/ 948 w 2736"/>
                        <a:gd name="T9" fmla="*/ 18 h 504"/>
                        <a:gd name="T10" fmla="*/ 615 w 2736"/>
                        <a:gd name="T11" fmla="*/ 18 h 504"/>
                        <a:gd name="T12" fmla="*/ 228 w 2736"/>
                        <a:gd name="T13" fmla="*/ 50 h 504"/>
                        <a:gd name="T14" fmla="*/ 0 w 2736"/>
                        <a:gd name="T15" fmla="*/ 8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0 w 1769"/>
                        <a:gd name="T3" fmla="*/ 10 h 791"/>
                        <a:gd name="T4" fmla="*/ 335 w 1769"/>
                        <a:gd name="T5" fmla="*/ 34 h 791"/>
                        <a:gd name="T6" fmla="*/ 466 w 1769"/>
                        <a:gd name="T7" fmla="*/ 74 h 791"/>
                        <a:gd name="T8" fmla="*/ 508 w 1769"/>
                        <a:gd name="T9" fmla="*/ 104 h 791"/>
                        <a:gd name="T10" fmla="*/ 489 w 1769"/>
                        <a:gd name="T11" fmla="*/ 134 h 791"/>
                        <a:gd name="T12" fmla="*/ 460 w 1769"/>
                        <a:gd name="T13" fmla="*/ 108 h 791"/>
                        <a:gd name="T14" fmla="*/ 402 w 1769"/>
                        <a:gd name="T15" fmla="*/ 77 h 791"/>
                        <a:gd name="T16" fmla="*/ 321 w 1769"/>
                        <a:gd name="T17" fmla="*/ 51 h 791"/>
                        <a:gd name="T18" fmla="*/ 168 w 1769"/>
                        <a:gd name="T19" fmla="*/ 26 h 791"/>
                        <a:gd name="T20" fmla="*/ 0 w 1769"/>
                        <a:gd name="T21" fmla="*/ 13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04 w 2736"/>
                        <a:gd name="T3" fmla="*/ 104 h 504"/>
                        <a:gd name="T4" fmla="*/ 1035 w 2736"/>
                        <a:gd name="T5" fmla="*/ 15 h 504"/>
                        <a:gd name="T6" fmla="*/ 1595 w 2736"/>
                        <a:gd name="T7" fmla="*/ 15 h 504"/>
                        <a:gd name="T8" fmla="*/ 1586 w 2736"/>
                        <a:gd name="T9" fmla="*/ 64 h 504"/>
                        <a:gd name="T10" fmla="*/ 1028 w 2736"/>
                        <a:gd name="T11" fmla="*/ 64 h 504"/>
                        <a:gd name="T12" fmla="*/ 381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2 w 1769"/>
                        <a:gd name="T1" fmla="*/ 5 h 791"/>
                        <a:gd name="T2" fmla="*/ 235 w 1769"/>
                        <a:gd name="T3" fmla="*/ 35 h 791"/>
                        <a:gd name="T4" fmla="*/ 560 w 1769"/>
                        <a:gd name="T5" fmla="*/ 124 h 791"/>
                        <a:gd name="T6" fmla="*/ 780 w 1769"/>
                        <a:gd name="T7" fmla="*/ 268 h 791"/>
                        <a:gd name="T8" fmla="*/ 850 w 1769"/>
                        <a:gd name="T9" fmla="*/ 377 h 791"/>
                        <a:gd name="T10" fmla="*/ 817 w 1769"/>
                        <a:gd name="T11" fmla="*/ 488 h 791"/>
                        <a:gd name="T12" fmla="*/ 769 w 1769"/>
                        <a:gd name="T13" fmla="*/ 392 h 791"/>
                        <a:gd name="T14" fmla="*/ 672 w 1769"/>
                        <a:gd name="T15" fmla="*/ 281 h 791"/>
                        <a:gd name="T16" fmla="*/ 537 w 1769"/>
                        <a:gd name="T17" fmla="*/ 183 h 791"/>
                        <a:gd name="T18" fmla="*/ 281 w 1769"/>
                        <a:gd name="T19" fmla="*/ 94 h 791"/>
                        <a:gd name="T20" fmla="*/ 0 w 1769"/>
                        <a:gd name="T21" fmla="*/ 47 h 791"/>
                        <a:gd name="T22" fmla="*/ 2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301 h 504"/>
                        <a:gd name="T2" fmla="*/ 540 w 2736"/>
                        <a:gd name="T3" fmla="*/ 100 h 504"/>
                        <a:gd name="T4" fmla="*/ 1111 w 2736"/>
                        <a:gd name="T5" fmla="*/ 14 h 504"/>
                        <a:gd name="T6" fmla="*/ 1711 w 2736"/>
                        <a:gd name="T7" fmla="*/ 14 h 504"/>
                        <a:gd name="T8" fmla="*/ 1701 w 2736"/>
                        <a:gd name="T9" fmla="*/ 62 h 504"/>
                        <a:gd name="T10" fmla="*/ 1103 w 2736"/>
                        <a:gd name="T11" fmla="*/ 62 h 504"/>
                        <a:gd name="T12" fmla="*/ 409 w 2736"/>
                        <a:gd name="T13" fmla="*/ 174 h 504"/>
                        <a:gd name="T14" fmla="*/ 0 w 2736"/>
                        <a:gd name="T15" fmla="*/ 30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2 w 1769"/>
                        <a:gd name="T3" fmla="*/ 33 h 791"/>
                        <a:gd name="T4" fmla="*/ 600 w 1769"/>
                        <a:gd name="T5" fmla="*/ 120 h 791"/>
                        <a:gd name="T6" fmla="*/ 836 w 1769"/>
                        <a:gd name="T7" fmla="*/ 258 h 791"/>
                        <a:gd name="T8" fmla="*/ 911 w 1769"/>
                        <a:gd name="T9" fmla="*/ 364 h 791"/>
                        <a:gd name="T10" fmla="*/ 876 w 1769"/>
                        <a:gd name="T11" fmla="*/ 471 h 791"/>
                        <a:gd name="T12" fmla="*/ 825 w 1769"/>
                        <a:gd name="T13" fmla="*/ 378 h 791"/>
                        <a:gd name="T14" fmla="*/ 721 w 1769"/>
                        <a:gd name="T15" fmla="*/ 271 h 791"/>
                        <a:gd name="T16" fmla="*/ 576 w 1769"/>
                        <a:gd name="T17" fmla="*/ 177 h 791"/>
                        <a:gd name="T18" fmla="*/ 302 w 1769"/>
                        <a:gd name="T19" fmla="*/ 91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312 h 504"/>
                        <a:gd name="T2" fmla="*/ 544 w 2736"/>
                        <a:gd name="T3" fmla="*/ 104 h 504"/>
                        <a:gd name="T4" fmla="*/ 1119 w 2736"/>
                        <a:gd name="T5" fmla="*/ 15 h 504"/>
                        <a:gd name="T6" fmla="*/ 1724 w 2736"/>
                        <a:gd name="T7" fmla="*/ 15 h 504"/>
                        <a:gd name="T8" fmla="*/ 1714 w 2736"/>
                        <a:gd name="T9" fmla="*/ 64 h 504"/>
                        <a:gd name="T10" fmla="*/ 1112 w 2736"/>
                        <a:gd name="T11" fmla="*/ 64 h 504"/>
                        <a:gd name="T12" fmla="*/ 412 w 2736"/>
                        <a:gd name="T13" fmla="*/ 181 h 504"/>
                        <a:gd name="T14" fmla="*/ 0 w 2736"/>
                        <a:gd name="T15" fmla="*/ 3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54 w 1769"/>
                        <a:gd name="T3" fmla="*/ 35 h 791"/>
                        <a:gd name="T4" fmla="*/ 605 w 1769"/>
                        <a:gd name="T5" fmla="*/ 124 h 791"/>
                        <a:gd name="T6" fmla="*/ 842 w 1769"/>
                        <a:gd name="T7" fmla="*/ 268 h 791"/>
                        <a:gd name="T8" fmla="*/ 918 w 1769"/>
                        <a:gd name="T9" fmla="*/ 377 h 791"/>
                        <a:gd name="T10" fmla="*/ 883 w 1769"/>
                        <a:gd name="T11" fmla="*/ 488 h 791"/>
                        <a:gd name="T12" fmla="*/ 831 w 1769"/>
                        <a:gd name="T13" fmla="*/ 392 h 791"/>
                        <a:gd name="T14" fmla="*/ 726 w 1769"/>
                        <a:gd name="T15" fmla="*/ 281 h 791"/>
                        <a:gd name="T16" fmla="*/ 580 w 1769"/>
                        <a:gd name="T17" fmla="*/ 183 h 791"/>
                        <a:gd name="T18" fmla="*/ 304 w 1769"/>
                        <a:gd name="T19" fmla="*/ 94 h 791"/>
                        <a:gd name="T20" fmla="*/ 0 w 1769"/>
                        <a:gd name="T21" fmla="*/ 47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299 h 504"/>
                        <a:gd name="T2" fmla="*/ 521 w 2736"/>
                        <a:gd name="T3" fmla="*/ 100 h 504"/>
                        <a:gd name="T4" fmla="*/ 1071 w 2736"/>
                        <a:gd name="T5" fmla="*/ 14 h 504"/>
                        <a:gd name="T6" fmla="*/ 1650 w 2736"/>
                        <a:gd name="T7" fmla="*/ 14 h 504"/>
                        <a:gd name="T8" fmla="*/ 1640 w 2736"/>
                        <a:gd name="T9" fmla="*/ 61 h 504"/>
                        <a:gd name="T10" fmla="*/ 1064 w 2736"/>
                        <a:gd name="T11" fmla="*/ 61 h 504"/>
                        <a:gd name="T12" fmla="*/ 394 w 2736"/>
                        <a:gd name="T13" fmla="*/ 173 h 504"/>
                        <a:gd name="T14" fmla="*/ 0 w 2736"/>
                        <a:gd name="T15" fmla="*/ 29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3 w 1769"/>
                        <a:gd name="T1" fmla="*/ 5 h 791"/>
                        <a:gd name="T2" fmla="*/ 243 w 1769"/>
                        <a:gd name="T3" fmla="*/ 33 h 791"/>
                        <a:gd name="T4" fmla="*/ 579 w 1769"/>
                        <a:gd name="T5" fmla="*/ 119 h 791"/>
                        <a:gd name="T6" fmla="*/ 806 w 1769"/>
                        <a:gd name="T7" fmla="*/ 256 h 791"/>
                        <a:gd name="T8" fmla="*/ 878 w 1769"/>
                        <a:gd name="T9" fmla="*/ 361 h 791"/>
                        <a:gd name="T10" fmla="*/ 845 w 1769"/>
                        <a:gd name="T11" fmla="*/ 467 h 791"/>
                        <a:gd name="T12" fmla="*/ 795 w 1769"/>
                        <a:gd name="T13" fmla="*/ 375 h 791"/>
                        <a:gd name="T14" fmla="*/ 695 w 1769"/>
                        <a:gd name="T15" fmla="*/ 269 h 791"/>
                        <a:gd name="T16" fmla="*/ 555 w 1769"/>
                        <a:gd name="T17" fmla="*/ 176 h 791"/>
                        <a:gd name="T18" fmla="*/ 291 w 1769"/>
                        <a:gd name="T19" fmla="*/ 90 h 791"/>
                        <a:gd name="T20" fmla="*/ 0 w 1769"/>
                        <a:gd name="T21" fmla="*/ 45 h 791"/>
                        <a:gd name="T22" fmla="*/ 3 w 1769"/>
                        <a:gd name="T23" fmla="*/ 5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506 w 2736"/>
                        <a:gd name="T3" fmla="*/ 82 h 504"/>
                        <a:gd name="T4" fmla="*/ 1039 w 2736"/>
                        <a:gd name="T5" fmla="*/ 12 h 504"/>
                        <a:gd name="T6" fmla="*/ 1601 w 2736"/>
                        <a:gd name="T7" fmla="*/ 12 h 504"/>
                        <a:gd name="T8" fmla="*/ 1592 w 2736"/>
                        <a:gd name="T9" fmla="*/ 50 h 504"/>
                        <a:gd name="T10" fmla="*/ 1032 w 2736"/>
                        <a:gd name="T11" fmla="*/ 50 h 504"/>
                        <a:gd name="T12" fmla="*/ 383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36 w 1769"/>
                        <a:gd name="T3" fmla="*/ 27 h 791"/>
                        <a:gd name="T4" fmla="*/ 562 w 1769"/>
                        <a:gd name="T5" fmla="*/ 98 h 791"/>
                        <a:gd name="T6" fmla="*/ 782 w 1769"/>
                        <a:gd name="T7" fmla="*/ 211 h 791"/>
                        <a:gd name="T8" fmla="*/ 853 w 1769"/>
                        <a:gd name="T9" fmla="*/ 297 h 791"/>
                        <a:gd name="T10" fmla="*/ 820 w 1769"/>
                        <a:gd name="T11" fmla="*/ 384 h 791"/>
                        <a:gd name="T12" fmla="*/ 772 w 1769"/>
                        <a:gd name="T13" fmla="*/ 308 h 791"/>
                        <a:gd name="T14" fmla="*/ 674 w 1769"/>
                        <a:gd name="T15" fmla="*/ 222 h 791"/>
                        <a:gd name="T16" fmla="*/ 539 w 1769"/>
                        <a:gd name="T17" fmla="*/ 144 h 791"/>
                        <a:gd name="T18" fmla="*/ 282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246 h 504"/>
                        <a:gd name="T2" fmla="*/ 465 w 2736"/>
                        <a:gd name="T3" fmla="*/ 82 h 504"/>
                        <a:gd name="T4" fmla="*/ 955 w 2736"/>
                        <a:gd name="T5" fmla="*/ 12 h 504"/>
                        <a:gd name="T6" fmla="*/ 1471 w 2736"/>
                        <a:gd name="T7" fmla="*/ 12 h 504"/>
                        <a:gd name="T8" fmla="*/ 1462 w 2736"/>
                        <a:gd name="T9" fmla="*/ 50 h 504"/>
                        <a:gd name="T10" fmla="*/ 948 w 2736"/>
                        <a:gd name="T11" fmla="*/ 50 h 504"/>
                        <a:gd name="T12" fmla="*/ 352 w 2736"/>
                        <a:gd name="T13" fmla="*/ 143 h 504"/>
                        <a:gd name="T14" fmla="*/ 0 w 2736"/>
                        <a:gd name="T15" fmla="*/ 246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217 w 1769"/>
                        <a:gd name="T3" fmla="*/ 27 h 791"/>
                        <a:gd name="T4" fmla="*/ 517 w 1769"/>
                        <a:gd name="T5" fmla="*/ 98 h 791"/>
                        <a:gd name="T6" fmla="*/ 719 w 1769"/>
                        <a:gd name="T7" fmla="*/ 211 h 791"/>
                        <a:gd name="T8" fmla="*/ 784 w 1769"/>
                        <a:gd name="T9" fmla="*/ 297 h 791"/>
                        <a:gd name="T10" fmla="*/ 754 w 1769"/>
                        <a:gd name="T11" fmla="*/ 384 h 791"/>
                        <a:gd name="T12" fmla="*/ 710 w 1769"/>
                        <a:gd name="T13" fmla="*/ 308 h 791"/>
                        <a:gd name="T14" fmla="*/ 620 w 1769"/>
                        <a:gd name="T15" fmla="*/ 222 h 791"/>
                        <a:gd name="T16" fmla="*/ 495 w 1769"/>
                        <a:gd name="T17" fmla="*/ 144 h 791"/>
                        <a:gd name="T18" fmla="*/ 259 w 1769"/>
                        <a:gd name="T19" fmla="*/ 74 h 791"/>
                        <a:gd name="T20" fmla="*/ 0 w 1769"/>
                        <a:gd name="T21" fmla="*/ 37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188 h 504"/>
                        <a:gd name="T2" fmla="*/ 454 w 2736"/>
                        <a:gd name="T3" fmla="*/ 63 h 504"/>
                        <a:gd name="T4" fmla="*/ 933 w 2736"/>
                        <a:gd name="T5" fmla="*/ 9 h 504"/>
                        <a:gd name="T6" fmla="*/ 1437 w 2736"/>
                        <a:gd name="T7" fmla="*/ 9 h 504"/>
                        <a:gd name="T8" fmla="*/ 1429 w 2736"/>
                        <a:gd name="T9" fmla="*/ 38 h 504"/>
                        <a:gd name="T10" fmla="*/ 926 w 2736"/>
                        <a:gd name="T11" fmla="*/ 38 h 504"/>
                        <a:gd name="T12" fmla="*/ 343 w 2736"/>
                        <a:gd name="T13" fmla="*/ 109 h 504"/>
                        <a:gd name="T14" fmla="*/ 0 w 2736"/>
                        <a:gd name="T15" fmla="*/ 18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211 w 1769"/>
                        <a:gd name="T3" fmla="*/ 21 h 791"/>
                        <a:gd name="T4" fmla="*/ 504 w 1769"/>
                        <a:gd name="T5" fmla="*/ 75 h 791"/>
                        <a:gd name="T6" fmla="*/ 702 w 1769"/>
                        <a:gd name="T7" fmla="*/ 161 h 791"/>
                        <a:gd name="T8" fmla="*/ 765 w 1769"/>
                        <a:gd name="T9" fmla="*/ 227 h 791"/>
                        <a:gd name="T10" fmla="*/ 736 w 1769"/>
                        <a:gd name="T11" fmla="*/ 294 h 791"/>
                        <a:gd name="T12" fmla="*/ 693 w 1769"/>
                        <a:gd name="T13" fmla="*/ 236 h 791"/>
                        <a:gd name="T14" fmla="*/ 605 w 1769"/>
                        <a:gd name="T15" fmla="*/ 169 h 791"/>
                        <a:gd name="T16" fmla="*/ 483 w 1769"/>
                        <a:gd name="T17" fmla="*/ 110 h 791"/>
                        <a:gd name="T18" fmla="*/ 253 w 1769"/>
                        <a:gd name="T19" fmla="*/ 57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kumimoji="1" lang="zh-CN" altLang="en-US">
                        <a:solidFill>
                          <a:srgbClr val="FFFF99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2567 w 36729"/>
                      <a:gd name="T1" fmla="*/ 990 h 21600"/>
                      <a:gd name="T2" fmla="*/ 0 w 36729"/>
                      <a:gd name="T3" fmla="*/ 1155 h 21600"/>
                      <a:gd name="T4" fmla="*/ 1246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03 h 22305"/>
                      <a:gd name="T2" fmla="*/ 2015 w 30473"/>
                      <a:gd name="T3" fmla="*/ 2379 h 22305"/>
                      <a:gd name="T4" fmla="*/ 587 w 30473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481 h 22305"/>
                      <a:gd name="T2" fmla="*/ 1426 w 34812"/>
                      <a:gd name="T3" fmla="*/ 2379 h 22305"/>
                      <a:gd name="T4" fmla="*/ 541 w 34812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670 h 22305"/>
                      <a:gd name="T2" fmla="*/ 2539 w 36830"/>
                      <a:gd name="T3" fmla="*/ 2379 h 22305"/>
                      <a:gd name="T4" fmla="*/ 1050 w 36830"/>
                      <a:gd name="T5" fmla="*/ 2304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068 h 21600"/>
                      <a:gd name="T2" fmla="*/ 1850 w 31881"/>
                      <a:gd name="T3" fmla="*/ 518 h 21600"/>
                      <a:gd name="T4" fmla="*/ 1058 w 31881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481 h 21600"/>
                      <a:gd name="T2" fmla="*/ 764 w 31146"/>
                      <a:gd name="T3" fmla="*/ 1020 h 21600"/>
                      <a:gd name="T4" fmla="*/ 324 w 31146"/>
                      <a:gd name="T5" fmla="*/ 2304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41 h 2368"/>
                      <a:gd name="T2" fmla="*/ 129 w 776"/>
                      <a:gd name="T3" fmla="*/ 10 h 2368"/>
                      <a:gd name="T4" fmla="*/ 52 w 776"/>
                      <a:gd name="T5" fmla="*/ 103 h 2368"/>
                      <a:gd name="T6" fmla="*/ 181 w 776"/>
                      <a:gd name="T7" fmla="*/ 103 h 2368"/>
                      <a:gd name="T8" fmla="*/ 103 w 776"/>
                      <a:gd name="T9" fmla="*/ 196 h 2368"/>
                      <a:gd name="T10" fmla="*/ 207 w 776"/>
                      <a:gd name="T11" fmla="*/ 227 h 2368"/>
                      <a:gd name="T12" fmla="*/ 155 w 776"/>
                      <a:gd name="T13" fmla="*/ 288 h 2368"/>
                      <a:gd name="T14" fmla="*/ 259 w 776"/>
                      <a:gd name="T15" fmla="*/ 319 h 2368"/>
                      <a:gd name="T16" fmla="*/ 207 w 776"/>
                      <a:gd name="T17" fmla="*/ 381 h 2368"/>
                      <a:gd name="T18" fmla="*/ 284 w 776"/>
                      <a:gd name="T19" fmla="*/ 412 h 2368"/>
                      <a:gd name="T20" fmla="*/ 259 w 776"/>
                      <a:gd name="T21" fmla="*/ 474 h 2368"/>
                      <a:gd name="T22" fmla="*/ 310 w 776"/>
                      <a:gd name="T23" fmla="*/ 535 h 2368"/>
                      <a:gd name="T24" fmla="*/ 310 w 776"/>
                      <a:gd name="T25" fmla="*/ 597 h 2368"/>
                      <a:gd name="T26" fmla="*/ 362 w 776"/>
                      <a:gd name="T27" fmla="*/ 690 h 2368"/>
                      <a:gd name="T28" fmla="*/ 336 w 776"/>
                      <a:gd name="T29" fmla="*/ 783 h 2368"/>
                      <a:gd name="T30" fmla="*/ 388 w 776"/>
                      <a:gd name="T31" fmla="*/ 844 h 2368"/>
                      <a:gd name="T32" fmla="*/ 362 w 776"/>
                      <a:gd name="T33" fmla="*/ 937 h 2368"/>
                      <a:gd name="T34" fmla="*/ 388 w 776"/>
                      <a:gd name="T35" fmla="*/ 1030 h 2368"/>
                      <a:gd name="T36" fmla="*/ 362 w 776"/>
                      <a:gd name="T37" fmla="*/ 1092 h 2368"/>
                      <a:gd name="T38" fmla="*/ 414 w 776"/>
                      <a:gd name="T39" fmla="*/ 1184 h 2368"/>
                      <a:gd name="T40" fmla="*/ 388 w 776"/>
                      <a:gd name="T41" fmla="*/ 1277 h 2368"/>
                      <a:gd name="T42" fmla="*/ 414 w 776"/>
                      <a:gd name="T43" fmla="*/ 1400 h 2368"/>
                      <a:gd name="T44" fmla="*/ 388 w 776"/>
                      <a:gd name="T45" fmla="*/ 1431 h 2368"/>
                      <a:gd name="T46" fmla="*/ 414 w 776"/>
                      <a:gd name="T47" fmla="*/ 1524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23 h 2368"/>
                    <a:gd name="T2" fmla="*/ 137 w 776"/>
                    <a:gd name="T3" fmla="*/ 6 h 2368"/>
                    <a:gd name="T4" fmla="*/ 55 w 776"/>
                    <a:gd name="T5" fmla="*/ 57 h 2368"/>
                    <a:gd name="T6" fmla="*/ 191 w 776"/>
                    <a:gd name="T7" fmla="*/ 57 h 2368"/>
                    <a:gd name="T8" fmla="*/ 109 w 776"/>
                    <a:gd name="T9" fmla="*/ 107 h 2368"/>
                    <a:gd name="T10" fmla="*/ 219 w 776"/>
                    <a:gd name="T11" fmla="*/ 124 h 2368"/>
                    <a:gd name="T12" fmla="*/ 164 w 776"/>
                    <a:gd name="T13" fmla="*/ 158 h 2368"/>
                    <a:gd name="T14" fmla="*/ 273 w 776"/>
                    <a:gd name="T15" fmla="*/ 175 h 2368"/>
                    <a:gd name="T16" fmla="*/ 219 w 776"/>
                    <a:gd name="T17" fmla="*/ 209 h 2368"/>
                    <a:gd name="T18" fmla="*/ 301 w 776"/>
                    <a:gd name="T19" fmla="*/ 226 h 2368"/>
                    <a:gd name="T20" fmla="*/ 273 w 776"/>
                    <a:gd name="T21" fmla="*/ 260 h 2368"/>
                    <a:gd name="T22" fmla="*/ 328 w 776"/>
                    <a:gd name="T23" fmla="*/ 294 h 2368"/>
                    <a:gd name="T24" fmla="*/ 328 w 776"/>
                    <a:gd name="T25" fmla="*/ 328 h 2368"/>
                    <a:gd name="T26" fmla="*/ 383 w 776"/>
                    <a:gd name="T27" fmla="*/ 379 h 2368"/>
                    <a:gd name="T28" fmla="*/ 355 w 776"/>
                    <a:gd name="T29" fmla="*/ 430 h 2368"/>
                    <a:gd name="T30" fmla="*/ 410 w 776"/>
                    <a:gd name="T31" fmla="*/ 464 h 2368"/>
                    <a:gd name="T32" fmla="*/ 383 w 776"/>
                    <a:gd name="T33" fmla="*/ 515 h 2368"/>
                    <a:gd name="T34" fmla="*/ 410 w 776"/>
                    <a:gd name="T35" fmla="*/ 566 h 2368"/>
                    <a:gd name="T36" fmla="*/ 383 w 776"/>
                    <a:gd name="T37" fmla="*/ 599 h 2368"/>
                    <a:gd name="T38" fmla="*/ 437 w 776"/>
                    <a:gd name="T39" fmla="*/ 650 h 2368"/>
                    <a:gd name="T40" fmla="*/ 410 w 776"/>
                    <a:gd name="T41" fmla="*/ 701 h 2368"/>
                    <a:gd name="T42" fmla="*/ 437 w 776"/>
                    <a:gd name="T43" fmla="*/ 769 h 2368"/>
                    <a:gd name="T44" fmla="*/ 410 w 776"/>
                    <a:gd name="T45" fmla="*/ 786 h 2368"/>
                    <a:gd name="T46" fmla="*/ 437 w 776"/>
                    <a:gd name="T47" fmla="*/ 837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FFFF99"/>
                    </a:solidFill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7 w 21600"/>
                  <a:gd name="T1" fmla="*/ 0 h 21602"/>
                  <a:gd name="T2" fmla="*/ 2121 w 21600"/>
                  <a:gd name="T3" fmla="*/ 2304 h 21602"/>
                  <a:gd name="T4" fmla="*/ 0 w 21600"/>
                  <a:gd name="T5" fmla="*/ 2229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37 h 22305"/>
                  <a:gd name="T2" fmla="*/ 1244 w 28940"/>
                  <a:gd name="T3" fmla="*/ 2379 h 22305"/>
                  <a:gd name="T4" fmla="*/ 316 w 28940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52 h 22305"/>
                  <a:gd name="T2" fmla="*/ 2375 w 34455"/>
                  <a:gd name="T3" fmla="*/ 2379 h 22305"/>
                  <a:gd name="T4" fmla="*/ 886 w 34455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481 h 22305"/>
                  <a:gd name="T2" fmla="*/ 381 w 34812"/>
                  <a:gd name="T3" fmla="*/ 2379 h 22305"/>
                  <a:gd name="T4" fmla="*/ 145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481 h 22305"/>
                  <a:gd name="T2" fmla="*/ 1004 w 34812"/>
                  <a:gd name="T3" fmla="*/ 2379 h 22305"/>
                  <a:gd name="T4" fmla="*/ 381 w 34812"/>
                  <a:gd name="T5" fmla="*/ 23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40 h 2368"/>
                  <a:gd name="T2" fmla="*/ 150 w 776"/>
                  <a:gd name="T3" fmla="*/ 10 h 2368"/>
                  <a:gd name="T4" fmla="*/ 60 w 776"/>
                  <a:gd name="T5" fmla="*/ 100 h 2368"/>
                  <a:gd name="T6" fmla="*/ 210 w 776"/>
                  <a:gd name="T7" fmla="*/ 100 h 2368"/>
                  <a:gd name="T8" fmla="*/ 120 w 776"/>
                  <a:gd name="T9" fmla="*/ 190 h 2368"/>
                  <a:gd name="T10" fmla="*/ 240 w 776"/>
                  <a:gd name="T11" fmla="*/ 220 h 2368"/>
                  <a:gd name="T12" fmla="*/ 180 w 776"/>
                  <a:gd name="T13" fmla="*/ 280 h 2368"/>
                  <a:gd name="T14" fmla="*/ 300 w 776"/>
                  <a:gd name="T15" fmla="*/ 310 h 2368"/>
                  <a:gd name="T16" fmla="*/ 240 w 776"/>
                  <a:gd name="T17" fmla="*/ 370 h 2368"/>
                  <a:gd name="T18" fmla="*/ 330 w 776"/>
                  <a:gd name="T19" fmla="*/ 400 h 2368"/>
                  <a:gd name="T20" fmla="*/ 300 w 776"/>
                  <a:gd name="T21" fmla="*/ 460 h 2368"/>
                  <a:gd name="T22" fmla="*/ 360 w 776"/>
                  <a:gd name="T23" fmla="*/ 520 h 2368"/>
                  <a:gd name="T24" fmla="*/ 360 w 776"/>
                  <a:gd name="T25" fmla="*/ 580 h 2368"/>
                  <a:gd name="T26" fmla="*/ 420 w 776"/>
                  <a:gd name="T27" fmla="*/ 670 h 2368"/>
                  <a:gd name="T28" fmla="*/ 390 w 776"/>
                  <a:gd name="T29" fmla="*/ 759 h 2368"/>
                  <a:gd name="T30" fmla="*/ 450 w 776"/>
                  <a:gd name="T31" fmla="*/ 819 h 2368"/>
                  <a:gd name="T32" fmla="*/ 420 w 776"/>
                  <a:gd name="T33" fmla="*/ 909 h 2368"/>
                  <a:gd name="T34" fmla="*/ 450 w 776"/>
                  <a:gd name="T35" fmla="*/ 999 h 2368"/>
                  <a:gd name="T36" fmla="*/ 420 w 776"/>
                  <a:gd name="T37" fmla="*/ 1059 h 2368"/>
                  <a:gd name="T38" fmla="*/ 480 w 776"/>
                  <a:gd name="T39" fmla="*/ 1149 h 2368"/>
                  <a:gd name="T40" fmla="*/ 450 w 776"/>
                  <a:gd name="T41" fmla="*/ 1239 h 2368"/>
                  <a:gd name="T42" fmla="*/ 480 w 776"/>
                  <a:gd name="T43" fmla="*/ 1359 h 2368"/>
                  <a:gd name="T44" fmla="*/ 450 w 776"/>
                  <a:gd name="T45" fmla="*/ 1389 h 2368"/>
                  <a:gd name="T46" fmla="*/ 480 w 776"/>
                  <a:gd name="T47" fmla="*/ 147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41 h 2368"/>
                  <a:gd name="T2" fmla="*/ 336 w 776"/>
                  <a:gd name="T3" fmla="*/ 10 h 2368"/>
                  <a:gd name="T4" fmla="*/ 134 w 776"/>
                  <a:gd name="T5" fmla="*/ 103 h 2368"/>
                  <a:gd name="T6" fmla="*/ 470 w 776"/>
                  <a:gd name="T7" fmla="*/ 103 h 2368"/>
                  <a:gd name="T8" fmla="*/ 268 w 776"/>
                  <a:gd name="T9" fmla="*/ 196 h 2368"/>
                  <a:gd name="T10" fmla="*/ 537 w 776"/>
                  <a:gd name="T11" fmla="*/ 227 h 2368"/>
                  <a:gd name="T12" fmla="*/ 403 w 776"/>
                  <a:gd name="T13" fmla="*/ 288 h 2368"/>
                  <a:gd name="T14" fmla="*/ 671 w 776"/>
                  <a:gd name="T15" fmla="*/ 319 h 2368"/>
                  <a:gd name="T16" fmla="*/ 537 w 776"/>
                  <a:gd name="T17" fmla="*/ 381 h 2368"/>
                  <a:gd name="T18" fmla="*/ 738 w 776"/>
                  <a:gd name="T19" fmla="*/ 412 h 2368"/>
                  <a:gd name="T20" fmla="*/ 671 w 776"/>
                  <a:gd name="T21" fmla="*/ 474 h 2368"/>
                  <a:gd name="T22" fmla="*/ 805 w 776"/>
                  <a:gd name="T23" fmla="*/ 535 h 2368"/>
                  <a:gd name="T24" fmla="*/ 805 w 776"/>
                  <a:gd name="T25" fmla="*/ 597 h 2368"/>
                  <a:gd name="T26" fmla="*/ 940 w 776"/>
                  <a:gd name="T27" fmla="*/ 690 h 2368"/>
                  <a:gd name="T28" fmla="*/ 872 w 776"/>
                  <a:gd name="T29" fmla="*/ 783 h 2368"/>
                  <a:gd name="T30" fmla="*/ 1007 w 776"/>
                  <a:gd name="T31" fmla="*/ 844 h 2368"/>
                  <a:gd name="T32" fmla="*/ 940 w 776"/>
                  <a:gd name="T33" fmla="*/ 937 h 2368"/>
                  <a:gd name="T34" fmla="*/ 1007 w 776"/>
                  <a:gd name="T35" fmla="*/ 1030 h 2368"/>
                  <a:gd name="T36" fmla="*/ 940 w 776"/>
                  <a:gd name="T37" fmla="*/ 1092 h 2368"/>
                  <a:gd name="T38" fmla="*/ 1074 w 776"/>
                  <a:gd name="T39" fmla="*/ 1184 h 2368"/>
                  <a:gd name="T40" fmla="*/ 1007 w 776"/>
                  <a:gd name="T41" fmla="*/ 1277 h 2368"/>
                  <a:gd name="T42" fmla="*/ 1074 w 776"/>
                  <a:gd name="T43" fmla="*/ 1400 h 2368"/>
                  <a:gd name="T44" fmla="*/ 1007 w 776"/>
                  <a:gd name="T45" fmla="*/ 1431 h 2368"/>
                  <a:gd name="T46" fmla="*/ 1074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41 h 2368"/>
                  <a:gd name="T2" fmla="*/ 215 w 776"/>
                  <a:gd name="T3" fmla="*/ 10 h 2368"/>
                  <a:gd name="T4" fmla="*/ 86 w 776"/>
                  <a:gd name="T5" fmla="*/ 103 h 2368"/>
                  <a:gd name="T6" fmla="*/ 301 w 776"/>
                  <a:gd name="T7" fmla="*/ 103 h 2368"/>
                  <a:gd name="T8" fmla="*/ 172 w 776"/>
                  <a:gd name="T9" fmla="*/ 196 h 2368"/>
                  <a:gd name="T10" fmla="*/ 344 w 776"/>
                  <a:gd name="T11" fmla="*/ 227 h 2368"/>
                  <a:gd name="T12" fmla="*/ 258 w 776"/>
                  <a:gd name="T13" fmla="*/ 288 h 2368"/>
                  <a:gd name="T14" fmla="*/ 431 w 776"/>
                  <a:gd name="T15" fmla="*/ 319 h 2368"/>
                  <a:gd name="T16" fmla="*/ 344 w 776"/>
                  <a:gd name="T17" fmla="*/ 381 h 2368"/>
                  <a:gd name="T18" fmla="*/ 474 w 776"/>
                  <a:gd name="T19" fmla="*/ 412 h 2368"/>
                  <a:gd name="T20" fmla="*/ 431 w 776"/>
                  <a:gd name="T21" fmla="*/ 474 h 2368"/>
                  <a:gd name="T22" fmla="*/ 517 w 776"/>
                  <a:gd name="T23" fmla="*/ 535 h 2368"/>
                  <a:gd name="T24" fmla="*/ 517 w 776"/>
                  <a:gd name="T25" fmla="*/ 597 h 2368"/>
                  <a:gd name="T26" fmla="*/ 603 w 776"/>
                  <a:gd name="T27" fmla="*/ 690 h 2368"/>
                  <a:gd name="T28" fmla="*/ 560 w 776"/>
                  <a:gd name="T29" fmla="*/ 783 h 2368"/>
                  <a:gd name="T30" fmla="*/ 646 w 776"/>
                  <a:gd name="T31" fmla="*/ 844 h 2368"/>
                  <a:gd name="T32" fmla="*/ 603 w 776"/>
                  <a:gd name="T33" fmla="*/ 937 h 2368"/>
                  <a:gd name="T34" fmla="*/ 646 w 776"/>
                  <a:gd name="T35" fmla="*/ 1030 h 2368"/>
                  <a:gd name="T36" fmla="*/ 603 w 776"/>
                  <a:gd name="T37" fmla="*/ 1092 h 2368"/>
                  <a:gd name="T38" fmla="*/ 689 w 776"/>
                  <a:gd name="T39" fmla="*/ 1184 h 2368"/>
                  <a:gd name="T40" fmla="*/ 646 w 776"/>
                  <a:gd name="T41" fmla="*/ 1277 h 2368"/>
                  <a:gd name="T42" fmla="*/ 689 w 776"/>
                  <a:gd name="T43" fmla="*/ 1400 h 2368"/>
                  <a:gd name="T44" fmla="*/ 646 w 776"/>
                  <a:gd name="T45" fmla="*/ 1431 h 2368"/>
                  <a:gd name="T46" fmla="*/ 689 w 776"/>
                  <a:gd name="T47" fmla="*/ 15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43 h 2368"/>
                  <a:gd name="T2" fmla="*/ 311 w 776"/>
                  <a:gd name="T3" fmla="*/ 11 h 2368"/>
                  <a:gd name="T4" fmla="*/ 125 w 776"/>
                  <a:gd name="T5" fmla="*/ 108 h 2368"/>
                  <a:gd name="T6" fmla="*/ 436 w 776"/>
                  <a:gd name="T7" fmla="*/ 108 h 2368"/>
                  <a:gd name="T8" fmla="*/ 249 w 776"/>
                  <a:gd name="T9" fmla="*/ 206 h 2368"/>
                  <a:gd name="T10" fmla="*/ 498 w 776"/>
                  <a:gd name="T11" fmla="*/ 238 h 2368"/>
                  <a:gd name="T12" fmla="*/ 374 w 776"/>
                  <a:gd name="T13" fmla="*/ 303 h 2368"/>
                  <a:gd name="T14" fmla="*/ 623 w 776"/>
                  <a:gd name="T15" fmla="*/ 335 h 2368"/>
                  <a:gd name="T16" fmla="*/ 498 w 776"/>
                  <a:gd name="T17" fmla="*/ 400 h 2368"/>
                  <a:gd name="T18" fmla="*/ 685 w 776"/>
                  <a:gd name="T19" fmla="*/ 433 h 2368"/>
                  <a:gd name="T20" fmla="*/ 623 w 776"/>
                  <a:gd name="T21" fmla="*/ 498 h 2368"/>
                  <a:gd name="T22" fmla="*/ 747 w 776"/>
                  <a:gd name="T23" fmla="*/ 563 h 2368"/>
                  <a:gd name="T24" fmla="*/ 747 w 776"/>
                  <a:gd name="T25" fmla="*/ 627 h 2368"/>
                  <a:gd name="T26" fmla="*/ 872 w 776"/>
                  <a:gd name="T27" fmla="*/ 725 h 2368"/>
                  <a:gd name="T28" fmla="*/ 810 w 776"/>
                  <a:gd name="T29" fmla="*/ 822 h 2368"/>
                  <a:gd name="T30" fmla="*/ 934 w 776"/>
                  <a:gd name="T31" fmla="*/ 887 h 2368"/>
                  <a:gd name="T32" fmla="*/ 872 w 776"/>
                  <a:gd name="T33" fmla="*/ 984 h 2368"/>
                  <a:gd name="T34" fmla="*/ 934 w 776"/>
                  <a:gd name="T35" fmla="*/ 1082 h 2368"/>
                  <a:gd name="T36" fmla="*/ 872 w 776"/>
                  <a:gd name="T37" fmla="*/ 1147 h 2368"/>
                  <a:gd name="T38" fmla="*/ 997 w 776"/>
                  <a:gd name="T39" fmla="*/ 1244 h 2368"/>
                  <a:gd name="T40" fmla="*/ 934 w 776"/>
                  <a:gd name="T41" fmla="*/ 1341 h 2368"/>
                  <a:gd name="T42" fmla="*/ 997 w 776"/>
                  <a:gd name="T43" fmla="*/ 1471 h 2368"/>
                  <a:gd name="T44" fmla="*/ 934 w 776"/>
                  <a:gd name="T45" fmla="*/ 1504 h 2368"/>
                  <a:gd name="T46" fmla="*/ 997 w 776"/>
                  <a:gd name="T47" fmla="*/ 160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29 h 2368"/>
                  <a:gd name="T2" fmla="*/ 469 w 776"/>
                  <a:gd name="T3" fmla="*/ 7 h 2368"/>
                  <a:gd name="T4" fmla="*/ 188 w 776"/>
                  <a:gd name="T5" fmla="*/ 72 h 2368"/>
                  <a:gd name="T6" fmla="*/ 657 w 776"/>
                  <a:gd name="T7" fmla="*/ 72 h 2368"/>
                  <a:gd name="T8" fmla="*/ 376 w 776"/>
                  <a:gd name="T9" fmla="*/ 137 h 2368"/>
                  <a:gd name="T10" fmla="*/ 751 w 776"/>
                  <a:gd name="T11" fmla="*/ 159 h 2368"/>
                  <a:gd name="T12" fmla="*/ 563 w 776"/>
                  <a:gd name="T13" fmla="*/ 202 h 2368"/>
                  <a:gd name="T14" fmla="*/ 939 w 776"/>
                  <a:gd name="T15" fmla="*/ 223 h 2368"/>
                  <a:gd name="T16" fmla="*/ 751 w 776"/>
                  <a:gd name="T17" fmla="*/ 267 h 2368"/>
                  <a:gd name="T18" fmla="*/ 1033 w 776"/>
                  <a:gd name="T19" fmla="*/ 288 h 2368"/>
                  <a:gd name="T20" fmla="*/ 939 w 776"/>
                  <a:gd name="T21" fmla="*/ 332 h 2368"/>
                  <a:gd name="T22" fmla="*/ 1127 w 776"/>
                  <a:gd name="T23" fmla="*/ 375 h 2368"/>
                  <a:gd name="T24" fmla="*/ 1127 w 776"/>
                  <a:gd name="T25" fmla="*/ 418 h 2368"/>
                  <a:gd name="T26" fmla="*/ 1315 w 776"/>
                  <a:gd name="T27" fmla="*/ 483 h 2368"/>
                  <a:gd name="T28" fmla="*/ 1221 w 776"/>
                  <a:gd name="T29" fmla="*/ 548 h 2368"/>
                  <a:gd name="T30" fmla="*/ 1408 w 776"/>
                  <a:gd name="T31" fmla="*/ 591 h 2368"/>
                  <a:gd name="T32" fmla="*/ 1315 w 776"/>
                  <a:gd name="T33" fmla="*/ 656 h 2368"/>
                  <a:gd name="T34" fmla="*/ 1408 w 776"/>
                  <a:gd name="T35" fmla="*/ 721 h 2368"/>
                  <a:gd name="T36" fmla="*/ 1315 w 776"/>
                  <a:gd name="T37" fmla="*/ 764 h 2368"/>
                  <a:gd name="T38" fmla="*/ 1502 w 776"/>
                  <a:gd name="T39" fmla="*/ 829 h 2368"/>
                  <a:gd name="T40" fmla="*/ 1408 w 776"/>
                  <a:gd name="T41" fmla="*/ 894 h 2368"/>
                  <a:gd name="T42" fmla="*/ 1502 w 776"/>
                  <a:gd name="T43" fmla="*/ 980 h 2368"/>
                  <a:gd name="T44" fmla="*/ 1408 w 776"/>
                  <a:gd name="T45" fmla="*/ 1002 h 2368"/>
                  <a:gd name="T46" fmla="*/ 1502 w 776"/>
                  <a:gd name="T47" fmla="*/ 10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39 h 2368"/>
                  <a:gd name="T2" fmla="*/ 205 w 776"/>
                  <a:gd name="T3" fmla="*/ 10 h 2368"/>
                  <a:gd name="T4" fmla="*/ 82 w 776"/>
                  <a:gd name="T5" fmla="*/ 97 h 2368"/>
                  <a:gd name="T6" fmla="*/ 287 w 776"/>
                  <a:gd name="T7" fmla="*/ 97 h 2368"/>
                  <a:gd name="T8" fmla="*/ 164 w 776"/>
                  <a:gd name="T9" fmla="*/ 184 h 2368"/>
                  <a:gd name="T10" fmla="*/ 328 w 776"/>
                  <a:gd name="T11" fmla="*/ 213 h 2368"/>
                  <a:gd name="T12" fmla="*/ 246 w 776"/>
                  <a:gd name="T13" fmla="*/ 271 h 2368"/>
                  <a:gd name="T14" fmla="*/ 410 w 776"/>
                  <a:gd name="T15" fmla="*/ 300 h 2368"/>
                  <a:gd name="T16" fmla="*/ 328 w 776"/>
                  <a:gd name="T17" fmla="*/ 359 h 2368"/>
                  <a:gd name="T18" fmla="*/ 451 w 776"/>
                  <a:gd name="T19" fmla="*/ 388 h 2368"/>
                  <a:gd name="T20" fmla="*/ 410 w 776"/>
                  <a:gd name="T21" fmla="*/ 446 h 2368"/>
                  <a:gd name="T22" fmla="*/ 492 w 776"/>
                  <a:gd name="T23" fmla="*/ 504 h 2368"/>
                  <a:gd name="T24" fmla="*/ 492 w 776"/>
                  <a:gd name="T25" fmla="*/ 562 h 2368"/>
                  <a:gd name="T26" fmla="*/ 574 w 776"/>
                  <a:gd name="T27" fmla="*/ 649 h 2368"/>
                  <a:gd name="T28" fmla="*/ 533 w 776"/>
                  <a:gd name="T29" fmla="*/ 736 h 2368"/>
                  <a:gd name="T30" fmla="*/ 615 w 776"/>
                  <a:gd name="T31" fmla="*/ 795 h 2368"/>
                  <a:gd name="T32" fmla="*/ 574 w 776"/>
                  <a:gd name="T33" fmla="*/ 882 h 2368"/>
                  <a:gd name="T34" fmla="*/ 615 w 776"/>
                  <a:gd name="T35" fmla="*/ 969 h 2368"/>
                  <a:gd name="T36" fmla="*/ 574 w 776"/>
                  <a:gd name="T37" fmla="*/ 1027 h 2368"/>
                  <a:gd name="T38" fmla="*/ 656 w 776"/>
                  <a:gd name="T39" fmla="*/ 1114 h 2368"/>
                  <a:gd name="T40" fmla="*/ 615 w 776"/>
                  <a:gd name="T41" fmla="*/ 1201 h 2368"/>
                  <a:gd name="T42" fmla="*/ 656 w 776"/>
                  <a:gd name="T43" fmla="*/ 1318 h 2368"/>
                  <a:gd name="T44" fmla="*/ 615 w 776"/>
                  <a:gd name="T45" fmla="*/ 1347 h 2368"/>
                  <a:gd name="T46" fmla="*/ 656 w 776"/>
                  <a:gd name="T47" fmla="*/ 143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23 h 2368"/>
                  <a:gd name="T2" fmla="*/ 137 w 776"/>
                  <a:gd name="T3" fmla="*/ 6 h 2368"/>
                  <a:gd name="T4" fmla="*/ 55 w 776"/>
                  <a:gd name="T5" fmla="*/ 57 h 2368"/>
                  <a:gd name="T6" fmla="*/ 191 w 776"/>
                  <a:gd name="T7" fmla="*/ 57 h 2368"/>
                  <a:gd name="T8" fmla="*/ 109 w 776"/>
                  <a:gd name="T9" fmla="*/ 107 h 2368"/>
                  <a:gd name="T10" fmla="*/ 219 w 776"/>
                  <a:gd name="T11" fmla="*/ 124 h 2368"/>
                  <a:gd name="T12" fmla="*/ 164 w 776"/>
                  <a:gd name="T13" fmla="*/ 158 h 2368"/>
                  <a:gd name="T14" fmla="*/ 273 w 776"/>
                  <a:gd name="T15" fmla="*/ 175 h 2368"/>
                  <a:gd name="T16" fmla="*/ 219 w 776"/>
                  <a:gd name="T17" fmla="*/ 209 h 2368"/>
                  <a:gd name="T18" fmla="*/ 301 w 776"/>
                  <a:gd name="T19" fmla="*/ 226 h 2368"/>
                  <a:gd name="T20" fmla="*/ 273 w 776"/>
                  <a:gd name="T21" fmla="*/ 260 h 2368"/>
                  <a:gd name="T22" fmla="*/ 328 w 776"/>
                  <a:gd name="T23" fmla="*/ 294 h 2368"/>
                  <a:gd name="T24" fmla="*/ 328 w 776"/>
                  <a:gd name="T25" fmla="*/ 328 h 2368"/>
                  <a:gd name="T26" fmla="*/ 383 w 776"/>
                  <a:gd name="T27" fmla="*/ 379 h 2368"/>
                  <a:gd name="T28" fmla="*/ 355 w 776"/>
                  <a:gd name="T29" fmla="*/ 430 h 2368"/>
                  <a:gd name="T30" fmla="*/ 410 w 776"/>
                  <a:gd name="T31" fmla="*/ 464 h 2368"/>
                  <a:gd name="T32" fmla="*/ 383 w 776"/>
                  <a:gd name="T33" fmla="*/ 515 h 2368"/>
                  <a:gd name="T34" fmla="*/ 410 w 776"/>
                  <a:gd name="T35" fmla="*/ 566 h 2368"/>
                  <a:gd name="T36" fmla="*/ 383 w 776"/>
                  <a:gd name="T37" fmla="*/ 599 h 2368"/>
                  <a:gd name="T38" fmla="*/ 437 w 776"/>
                  <a:gd name="T39" fmla="*/ 650 h 2368"/>
                  <a:gd name="T40" fmla="*/ 410 w 776"/>
                  <a:gd name="T41" fmla="*/ 701 h 2368"/>
                  <a:gd name="T42" fmla="*/ 437 w 776"/>
                  <a:gd name="T43" fmla="*/ 769 h 2368"/>
                  <a:gd name="T44" fmla="*/ 410 w 776"/>
                  <a:gd name="T45" fmla="*/ 786 h 2368"/>
                  <a:gd name="T46" fmla="*/ 437 w 776"/>
                  <a:gd name="T47" fmla="*/ 83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</p:grpSp>
      </p:grpSp>
      <p:sp>
        <p:nvSpPr>
          <p:cNvPr id="1754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754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9E6CFD-4F1B-4937-9B85-174FDE8A695E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419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E501F-1580-4CB2-9BB2-B7881186B4FE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128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800F3-C506-42B0-B667-A73BE3975B16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623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B15B4-C900-4E55-9F0D-BF4A0CDDBE5B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63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191B3-F616-42AC-ABAF-9F212F77830F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53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E914D-0043-4E57-ACE8-B059E441F8AC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229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8E5B8-5B0F-4F51-A058-C87284181B33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9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8735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23D3-5E37-4233-8087-FDED2828BFBC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412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2C092-9560-49B1-B5D7-9A34CF697EA7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031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0F2BE-A580-4987-88E6-3D23703D8CEE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428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301625"/>
            <a:ext cx="20955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1625"/>
            <a:ext cx="61341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18135-2A65-4CD8-AC17-F0B5A2F38E76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270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1625"/>
            <a:ext cx="83820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356D4-FD20-4E93-99E9-3890740C1F75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732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Large confetti"/>
          <p:cNvSpPr>
            <a:spLocks noChangeArrowheads="1"/>
          </p:cNvSpPr>
          <p:nvPr/>
        </p:nvSpPr>
        <p:spPr bwMode="ltGray">
          <a:xfrm>
            <a:off x="484188" y="1549400"/>
            <a:ext cx="8158162" cy="1689100"/>
          </a:xfrm>
          <a:prstGeom prst="rect">
            <a:avLst/>
          </a:prstGeom>
          <a:pattFill prst="lgConfetti">
            <a:fgClr>
              <a:schemeClr val="accent2">
                <a:alpha val="50000"/>
              </a:schemeClr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ltGray">
          <a:xfrm>
            <a:off x="228600" y="3206750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ltGray">
          <a:xfrm>
            <a:off x="228600" y="1482725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ltGray">
          <a:xfrm>
            <a:off x="8623300" y="124618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ltGray">
          <a:xfrm>
            <a:off x="434975" y="125253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ltGray">
          <a:xfrm>
            <a:off x="2830513" y="5783263"/>
            <a:ext cx="3481387" cy="777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2" name="Rectangle 8" descr="Large confetti"/>
          <p:cNvSpPr>
            <a:spLocks noChangeArrowheads="1"/>
          </p:cNvSpPr>
          <p:nvPr/>
        </p:nvSpPr>
        <p:spPr bwMode="ltGray">
          <a:xfrm>
            <a:off x="4095750" y="5734050"/>
            <a:ext cx="949325" cy="176213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3" name="Rectangle 9" descr="Large confetti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  <a:pattFill prst="lgConfetti">
            <a:fgClr>
              <a:schemeClr val="accent2"/>
            </a:fgClr>
            <a:bgClr>
              <a:schemeClr val="folHlink"/>
            </a:bgClr>
          </a:patt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465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E7A3E-9023-41D4-995A-DA98AA934153}" type="slidenum">
              <a:rPr lang="zh-CN" altLang="en-US">
                <a:solidFill>
                  <a:srgbClr val="00264C"/>
                </a:solidFill>
              </a:rPr>
              <a:pPr/>
              <a:t>‹#›</a:t>
            </a:fld>
            <a:endParaRPr lang="en-US" altLang="zh-CN">
              <a:solidFill>
                <a:srgbClr val="002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6736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55C411-FEFA-4DC4-8A3F-97CB2025470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70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A75F2-47A8-4749-8FB5-AE111A7BA5F2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135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816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80009-4C34-45B6-92CE-69DAEE46AB93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618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C0238-29D0-4512-9742-90295520F21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9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702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9718C-FB92-4F5D-B67E-32D613E0C6A1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355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7056A-108A-46D9-9F38-F4F191872BCE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668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F998E-8BCD-4CA8-9596-8A5D3AC56F65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2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AB2E0-A054-4DBB-A529-310945667E1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556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4CECD-2C06-48C8-86CD-484C0E935496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363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15150" y="228600"/>
            <a:ext cx="20764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60769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5D545-8A6C-42A1-8ACC-BBA33D30600B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462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Large confetti"/>
          <p:cNvSpPr>
            <a:spLocks noChangeArrowheads="1"/>
          </p:cNvSpPr>
          <p:nvPr/>
        </p:nvSpPr>
        <p:spPr bwMode="ltGray">
          <a:xfrm>
            <a:off x="484188" y="1549400"/>
            <a:ext cx="8158162" cy="1689100"/>
          </a:xfrm>
          <a:prstGeom prst="rect">
            <a:avLst/>
          </a:prstGeom>
          <a:pattFill prst="lgConfetti">
            <a:fgClr>
              <a:schemeClr val="accent2">
                <a:alpha val="50000"/>
              </a:schemeClr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ltGray">
          <a:xfrm>
            <a:off x="228600" y="3206750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ltGray">
          <a:xfrm>
            <a:off x="228600" y="1482725"/>
            <a:ext cx="8686800" cy="777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ltGray">
          <a:xfrm>
            <a:off x="8623300" y="124618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ltGray">
          <a:xfrm>
            <a:off x="434975" y="1252538"/>
            <a:ext cx="77788" cy="2235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ltGray">
          <a:xfrm>
            <a:off x="2830513" y="5783263"/>
            <a:ext cx="3481387" cy="777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2" name="Rectangle 8" descr="Large confetti"/>
          <p:cNvSpPr>
            <a:spLocks noChangeArrowheads="1"/>
          </p:cNvSpPr>
          <p:nvPr/>
        </p:nvSpPr>
        <p:spPr bwMode="ltGray">
          <a:xfrm>
            <a:off x="4095750" y="5734050"/>
            <a:ext cx="949325" cy="176213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6393" name="Rectangle 9" descr="Large confetti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  <a:pattFill prst="lgConfetti">
            <a:fgClr>
              <a:schemeClr val="accent2"/>
            </a:fgClr>
            <a:bgClr>
              <a:schemeClr val="folHlink"/>
            </a:bgClr>
          </a:patt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465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E7A3E-9023-41D4-995A-DA98AA934153}" type="slidenum">
              <a:rPr lang="zh-CN" altLang="en-US">
                <a:solidFill>
                  <a:srgbClr val="00264C"/>
                </a:solidFill>
              </a:rPr>
              <a:pPr/>
              <a:t>‹#›</a:t>
            </a:fld>
            <a:endParaRPr lang="en-US" altLang="zh-CN">
              <a:solidFill>
                <a:srgbClr val="0026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892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55C411-FEFA-4DC4-8A3F-97CB2025470F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530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A75F2-47A8-4749-8FB5-AE111A7BA5F2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389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81600" y="228600"/>
            <a:ext cx="3810000" cy="152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80009-4C34-45B6-92CE-69DAEE46AB93}" type="slidenum">
              <a:rPr lang="zh-CN" altLang="en-US">
                <a:solidFill>
                  <a:srgbClr val="FFFFE9"/>
                </a:solidFill>
              </a:rPr>
              <a:pPr/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3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6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43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42.xml"/><Relationship Id="rId17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32.xml"/><Relationship Id="rId16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8D037-6DD6-4C8C-A1F2-372AE856A148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74E1E3-A8B4-4AEC-9DBB-B32A888F6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899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accent2"/>
                  </a:fgClr>
                  <a:bgClr>
                    <a:schemeClr val="folHlink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28600"/>
            <a:ext cx="777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1893888"/>
            <a:ext cx="8458200" cy="873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7" name="Rectangle 7" descr="Large confetti"/>
          <p:cNvSpPr>
            <a:spLocks noChangeArrowheads="1"/>
          </p:cNvSpPr>
          <p:nvPr/>
        </p:nvSpPr>
        <p:spPr bwMode="ltGray">
          <a:xfrm>
            <a:off x="247650" y="0"/>
            <a:ext cx="793750" cy="22225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067550" y="6553200"/>
            <a:ext cx="2076450" cy="793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9" name="Rectangle 9" descr="Large confetti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6900" y="6248400"/>
            <a:ext cx="533400" cy="6096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DAB163-D4EC-4645-9C48-B9FB8CBDFD9F}" type="slidenum">
              <a:rPr lang="zh-CN" altLang="en-US">
                <a:solidFill>
                  <a:srgbClr val="FFFFE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Blip>
          <a:blip r:embed="rId14"/>
        </a:buBlip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再生纸"/>
          <p:cNvSpPr>
            <a:spLocks noChangeArrowheads="1"/>
          </p:cNvSpPr>
          <p:nvPr/>
        </p:nvSpPr>
        <p:spPr bwMode="ltGray">
          <a:xfrm>
            <a:off x="609600" y="228600"/>
            <a:ext cx="8239125" cy="6391275"/>
          </a:xfrm>
          <a:prstGeom prst="rect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ltGray">
          <a:xfrm>
            <a:off x="1016000" y="2286000"/>
            <a:ext cx="76708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</a:endParaRPr>
          </a:p>
        </p:txBody>
      </p:sp>
      <p:pic>
        <p:nvPicPr>
          <p:cNvPr id="1028" name="Picture 4" descr="A:\minispir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"/>
          <a:stretch>
            <a:fillRect/>
          </a:stretch>
        </p:blipFill>
        <p:spPr bwMode="ltGray">
          <a:xfrm>
            <a:off x="0" y="50800"/>
            <a:ext cx="11811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A:\minispir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0" y="4222750"/>
            <a:ext cx="11811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438400"/>
            <a:ext cx="762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381000"/>
            <a:ext cx="7620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1071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52813" y="61071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81813" y="61071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7F6897-F4FD-4208-BA04-453C96F08A5F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4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autoUpdateAnimBg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43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defTabSz="457200"/>
            <a:fld id="{B61BEF0D-F0BB-DE4B-95CE-6DB70DBA9567}" type="datetimeFigureOut">
              <a:rPr lang="en-US" smtClean="0">
                <a:solidFill>
                  <a:srgbClr val="146194">
                    <a:lumMod val="50000"/>
                  </a:srgbClr>
                </a:solidFill>
              </a:rPr>
              <a:pPr defTabSz="457200"/>
              <a:t>1/5/2018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defTabSz="457200"/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defTabSz="457200"/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 defTabSz="457200"/>
              <a:t>‹#›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6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25999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739084" cy="609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09" y="1143001"/>
            <a:ext cx="7751624" cy="544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00933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4768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8078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10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25999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739084" cy="609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09" y="1143001"/>
            <a:ext cx="7751624" cy="544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00933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6E0CAE-E17D-47CA-93FC-344006E69450}" type="datetimeFigureOut">
              <a:rPr lang="zh-CN" alt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4768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8078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D8782-CBFA-4204-8E05-93483D3EDA8E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0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2017"/>
            <a:ext cx="8278586" cy="5007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9714"/>
            <a:ext cx="8278586" cy="5208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9897" y="6246134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46134"/>
            <a:ext cx="649649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270" y="6246134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7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2017"/>
            <a:ext cx="8278586" cy="5007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9714"/>
            <a:ext cx="8278586" cy="5208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9897" y="6246134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46134"/>
            <a:ext cx="649649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270" y="6246134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14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2017"/>
            <a:ext cx="8278586" cy="5007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9714"/>
            <a:ext cx="8278586" cy="5208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9897" y="6246134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46134"/>
            <a:ext cx="649649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270" y="6246134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36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2017"/>
            <a:ext cx="8278586" cy="5007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9714"/>
            <a:ext cx="8278586" cy="5208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9897" y="6246134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F9AB6-D589-4BA3-B2FF-A855C15F18B2}" type="datetimeFigureOut">
              <a:rPr lang="zh-CN" altLang="en-US" smtClean="0">
                <a:solidFill>
                  <a:prstClr val="white"/>
                </a:solidFill>
              </a:rPr>
              <a:pPr/>
              <a:t>2018/1/5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46134"/>
            <a:ext cx="649649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270" y="6246134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9297A-3012-49A4-A630-80AFFA90171A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11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875" cy="686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304800"/>
            <a:ext cx="7620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2954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defRPr kumimoji="1" sz="1400">
                <a:solidFill>
                  <a:srgbClr val="5E5D2F"/>
                </a:solidFill>
                <a:latin typeface="-쉬리M" pitchFamily="18" charset="-127"/>
                <a:ea typeface="-쉬리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/>
          </a:p>
        </p:txBody>
      </p:sp>
      <p:sp>
        <p:nvSpPr>
          <p:cNvPr id="1740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1" sz="1400">
                <a:solidFill>
                  <a:srgbClr val="5E5D2F"/>
                </a:solidFill>
                <a:latin typeface="-쉬리M" pitchFamily="18" charset="-127"/>
                <a:ea typeface="-쉬리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CD80D3-27C8-477E-B9A8-A0EBFF19449E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/>
          </a:p>
        </p:txBody>
      </p:sp>
      <p:pic>
        <p:nvPicPr>
          <p:cNvPr id="2056" name="图片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r="80965"/>
          <a:stretch>
            <a:fillRect/>
          </a:stretch>
        </p:blipFill>
        <p:spPr bwMode="auto">
          <a:xfrm>
            <a:off x="-107950" y="0"/>
            <a:ext cx="1255713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14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7164388" y="0"/>
            <a:ext cx="1979612" cy="1989138"/>
            <a:chOff x="3115" y="0"/>
            <a:chExt cx="2170" cy="2486"/>
          </a:xfrm>
        </p:grpSpPr>
        <p:grpSp>
          <p:nvGrpSpPr>
            <p:cNvPr id="6153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5" name="Oval 4"/>
              <p:cNvSpPr>
                <a:spLocks noChangeArrowheads="1"/>
              </p:cNvSpPr>
              <p:nvPr/>
            </p:nvSpPr>
            <p:spPr bwMode="hidden">
              <a:xfrm>
                <a:off x="1" y="1"/>
                <a:ext cx="767" cy="575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6" name="Oval 5"/>
              <p:cNvSpPr>
                <a:spLocks noChangeArrowheads="1"/>
              </p:cNvSpPr>
              <p:nvPr/>
            </p:nvSpPr>
            <p:spPr bwMode="hidden">
              <a:xfrm>
                <a:off x="276" y="253"/>
                <a:ext cx="186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6154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3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9" cy="575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4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4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6155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1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7" cy="575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2" name="Oval 11"/>
              <p:cNvSpPr>
                <a:spLocks noChangeArrowheads="1"/>
              </p:cNvSpPr>
              <p:nvPr/>
            </p:nvSpPr>
            <p:spPr bwMode="hidden">
              <a:xfrm>
                <a:off x="275" y="252"/>
                <a:ext cx="186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6156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6157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9" name="Oval 14"/>
                <p:cNvSpPr>
                  <a:spLocks noChangeArrowheads="1"/>
                </p:cNvSpPr>
                <p:nvPr/>
              </p:nvSpPr>
              <p:spPr bwMode="hidden">
                <a:xfrm>
                  <a:off x="1266" y="813"/>
                  <a:ext cx="2919" cy="215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FFFF99"/>
                    </a:solidFill>
                  </a:endParaRPr>
                </a:p>
              </p:txBody>
            </p:sp>
            <p:sp>
              <p:nvSpPr>
                <p:cNvPr id="1160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2"/>
                  <a:ext cx="581" cy="40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FFFF99"/>
                    </a:solidFill>
                  </a:endParaRPr>
                </a:p>
              </p:txBody>
            </p:sp>
          </p:grpSp>
          <p:grpSp>
            <p:nvGrpSpPr>
              <p:cNvPr id="6158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6181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6277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78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2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6275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76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3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6273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74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4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6271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72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5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6269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70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6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6267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68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7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6265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66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8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6263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64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89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6261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62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0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6259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60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1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6257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58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2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6255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56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3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6253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54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4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6251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52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5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6249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50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6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6247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7 w 2736"/>
                      <a:gd name="T3" fmla="*/ 5 h 504"/>
                      <a:gd name="T4" fmla="*/ 56 w 2736"/>
                      <a:gd name="T5" fmla="*/ 1 h 504"/>
                      <a:gd name="T6" fmla="*/ 86 w 2736"/>
                      <a:gd name="T7" fmla="*/ 1 h 504"/>
                      <a:gd name="T8" fmla="*/ 85 w 2736"/>
                      <a:gd name="T9" fmla="*/ 3 h 504"/>
                      <a:gd name="T10" fmla="*/ 55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48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0 w 1769"/>
                      <a:gd name="T3" fmla="*/ 2 h 791"/>
                      <a:gd name="T4" fmla="*/ 25 w 1769"/>
                      <a:gd name="T5" fmla="*/ 6 h 791"/>
                      <a:gd name="T6" fmla="*/ 35 w 1769"/>
                      <a:gd name="T7" fmla="*/ 12 h 791"/>
                      <a:gd name="T8" fmla="*/ 38 w 1769"/>
                      <a:gd name="T9" fmla="*/ 17 h 791"/>
                      <a:gd name="T10" fmla="*/ 36 w 1769"/>
                      <a:gd name="T11" fmla="*/ 22 h 791"/>
                      <a:gd name="T12" fmla="*/ 34 w 1769"/>
                      <a:gd name="T13" fmla="*/ 18 h 791"/>
                      <a:gd name="T14" fmla="*/ 30 w 1769"/>
                      <a:gd name="T15" fmla="*/ 13 h 791"/>
                      <a:gd name="T16" fmla="*/ 24 w 1769"/>
                      <a:gd name="T17" fmla="*/ 8 h 791"/>
                      <a:gd name="T18" fmla="*/ 12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7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6245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8 w 2736"/>
                      <a:gd name="T3" fmla="*/ 5 h 504"/>
                      <a:gd name="T4" fmla="*/ 57 w 2736"/>
                      <a:gd name="T5" fmla="*/ 1 h 504"/>
                      <a:gd name="T6" fmla="*/ 88 w 2736"/>
                      <a:gd name="T7" fmla="*/ 1 h 504"/>
                      <a:gd name="T8" fmla="*/ 88 w 2736"/>
                      <a:gd name="T9" fmla="*/ 3 h 504"/>
                      <a:gd name="T10" fmla="*/ 57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46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1 w 1769"/>
                      <a:gd name="T3" fmla="*/ 2 h 791"/>
                      <a:gd name="T4" fmla="*/ 26 w 1769"/>
                      <a:gd name="T5" fmla="*/ 6 h 791"/>
                      <a:gd name="T6" fmla="*/ 36 w 1769"/>
                      <a:gd name="T7" fmla="*/ 12 h 791"/>
                      <a:gd name="T8" fmla="*/ 39 w 1769"/>
                      <a:gd name="T9" fmla="*/ 17 h 791"/>
                      <a:gd name="T10" fmla="*/ 38 w 1769"/>
                      <a:gd name="T11" fmla="*/ 22 h 791"/>
                      <a:gd name="T12" fmla="*/ 35 w 1769"/>
                      <a:gd name="T13" fmla="*/ 18 h 791"/>
                      <a:gd name="T14" fmla="*/ 31 w 1769"/>
                      <a:gd name="T15" fmla="*/ 13 h 791"/>
                      <a:gd name="T16" fmla="*/ 25 w 1769"/>
                      <a:gd name="T17" fmla="*/ 8 h 791"/>
                      <a:gd name="T18" fmla="*/ 13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8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6243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40 w 2736"/>
                      <a:gd name="T3" fmla="*/ 31 h 504"/>
                      <a:gd name="T4" fmla="*/ 287 w 2736"/>
                      <a:gd name="T5" fmla="*/ 4 h 504"/>
                      <a:gd name="T6" fmla="*/ 442 w 2736"/>
                      <a:gd name="T7" fmla="*/ 4 h 504"/>
                      <a:gd name="T8" fmla="*/ 440 w 2736"/>
                      <a:gd name="T9" fmla="*/ 19 h 504"/>
                      <a:gd name="T10" fmla="*/ 285 w 2736"/>
                      <a:gd name="T11" fmla="*/ 19 h 504"/>
                      <a:gd name="T12" fmla="*/ 106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44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4 w 1769"/>
                      <a:gd name="T3" fmla="*/ 10 h 791"/>
                      <a:gd name="T4" fmla="*/ 129 w 1769"/>
                      <a:gd name="T5" fmla="*/ 36 h 791"/>
                      <a:gd name="T6" fmla="*/ 180 w 1769"/>
                      <a:gd name="T7" fmla="*/ 79 h 791"/>
                      <a:gd name="T8" fmla="*/ 196 w 1769"/>
                      <a:gd name="T9" fmla="*/ 111 h 791"/>
                      <a:gd name="T10" fmla="*/ 188 w 1769"/>
                      <a:gd name="T11" fmla="*/ 144 h 791"/>
                      <a:gd name="T12" fmla="*/ 177 w 1769"/>
                      <a:gd name="T13" fmla="*/ 115 h 791"/>
                      <a:gd name="T14" fmla="*/ 155 w 1769"/>
                      <a:gd name="T15" fmla="*/ 83 h 791"/>
                      <a:gd name="T16" fmla="*/ 124 w 1769"/>
                      <a:gd name="T17" fmla="*/ 54 h 791"/>
                      <a:gd name="T18" fmla="*/ 65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199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6241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30 w 2736"/>
                      <a:gd name="T3" fmla="*/ 31 h 504"/>
                      <a:gd name="T4" fmla="*/ 267 w 2736"/>
                      <a:gd name="T5" fmla="*/ 4 h 504"/>
                      <a:gd name="T6" fmla="*/ 411 w 2736"/>
                      <a:gd name="T7" fmla="*/ 4 h 504"/>
                      <a:gd name="T8" fmla="*/ 409 w 2736"/>
                      <a:gd name="T9" fmla="*/ 19 h 504"/>
                      <a:gd name="T10" fmla="*/ 265 w 2736"/>
                      <a:gd name="T11" fmla="*/ 19 h 504"/>
                      <a:gd name="T12" fmla="*/ 98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42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10 h 791"/>
                      <a:gd name="T4" fmla="*/ 120 w 1769"/>
                      <a:gd name="T5" fmla="*/ 36 h 791"/>
                      <a:gd name="T6" fmla="*/ 167 w 1769"/>
                      <a:gd name="T7" fmla="*/ 79 h 791"/>
                      <a:gd name="T8" fmla="*/ 182 w 1769"/>
                      <a:gd name="T9" fmla="*/ 111 h 791"/>
                      <a:gd name="T10" fmla="*/ 175 w 1769"/>
                      <a:gd name="T11" fmla="*/ 144 h 791"/>
                      <a:gd name="T12" fmla="*/ 165 w 1769"/>
                      <a:gd name="T13" fmla="*/ 115 h 791"/>
                      <a:gd name="T14" fmla="*/ 144 w 1769"/>
                      <a:gd name="T15" fmla="*/ 83 h 791"/>
                      <a:gd name="T16" fmla="*/ 115 w 1769"/>
                      <a:gd name="T17" fmla="*/ 54 h 791"/>
                      <a:gd name="T18" fmla="*/ 60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0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6239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40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1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6237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38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sp>
              <p:nvSpPr>
                <p:cNvPr id="6202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6 h 504"/>
                    <a:gd name="T2" fmla="*/ 19 w 2736"/>
                    <a:gd name="T3" fmla="*/ 2 h 504"/>
                    <a:gd name="T4" fmla="*/ 39 w 2736"/>
                    <a:gd name="T5" fmla="*/ 0 h 504"/>
                    <a:gd name="T6" fmla="*/ 59 w 2736"/>
                    <a:gd name="T7" fmla="*/ 0 h 504"/>
                    <a:gd name="T8" fmla="*/ 59 w 2736"/>
                    <a:gd name="T9" fmla="*/ 1 h 504"/>
                    <a:gd name="T10" fmla="*/ 38 w 2736"/>
                    <a:gd name="T11" fmla="*/ 1 h 504"/>
                    <a:gd name="T12" fmla="*/ 14 w 2736"/>
                    <a:gd name="T13" fmla="*/ 4 h 504"/>
                    <a:gd name="T14" fmla="*/ 0 w 2736"/>
                    <a:gd name="T15" fmla="*/ 6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>
                    <a:solidFill>
                      <a:srgbClr val="FFFF99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203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7 w 1769"/>
                    <a:gd name="T3" fmla="*/ 1 h 791"/>
                    <a:gd name="T4" fmla="*/ 17 w 1769"/>
                    <a:gd name="T5" fmla="*/ 3 h 791"/>
                    <a:gd name="T6" fmla="*/ 24 w 1769"/>
                    <a:gd name="T7" fmla="*/ 6 h 791"/>
                    <a:gd name="T8" fmla="*/ 26 w 1769"/>
                    <a:gd name="T9" fmla="*/ 8 h 791"/>
                    <a:gd name="T10" fmla="*/ 25 w 1769"/>
                    <a:gd name="T11" fmla="*/ 10 h 791"/>
                    <a:gd name="T12" fmla="*/ 24 w 1769"/>
                    <a:gd name="T13" fmla="*/ 8 h 791"/>
                    <a:gd name="T14" fmla="*/ 21 w 1769"/>
                    <a:gd name="T15" fmla="*/ 6 h 791"/>
                    <a:gd name="T16" fmla="*/ 16 w 1769"/>
                    <a:gd name="T17" fmla="*/ 4 h 791"/>
                    <a:gd name="T18" fmla="*/ 9 w 1769"/>
                    <a:gd name="T19" fmla="*/ 2 h 791"/>
                    <a:gd name="T20" fmla="*/ 0 w 1769"/>
                    <a:gd name="T21" fmla="*/ 1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800">
                    <a:solidFill>
                      <a:srgbClr val="FFFF99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grpSp>
              <p:nvGrpSpPr>
                <p:cNvPr id="6204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6235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67 h 504"/>
                      <a:gd name="T2" fmla="*/ 130 w 2736"/>
                      <a:gd name="T3" fmla="*/ 22 h 504"/>
                      <a:gd name="T4" fmla="*/ 267 w 2736"/>
                      <a:gd name="T5" fmla="*/ 3 h 504"/>
                      <a:gd name="T6" fmla="*/ 412 w 2736"/>
                      <a:gd name="T7" fmla="*/ 3 h 504"/>
                      <a:gd name="T8" fmla="*/ 410 w 2736"/>
                      <a:gd name="T9" fmla="*/ 14 h 504"/>
                      <a:gd name="T10" fmla="*/ 266 w 2736"/>
                      <a:gd name="T11" fmla="*/ 14 h 504"/>
                      <a:gd name="T12" fmla="*/ 99 w 2736"/>
                      <a:gd name="T13" fmla="*/ 39 h 504"/>
                      <a:gd name="T14" fmla="*/ 0 w 2736"/>
                      <a:gd name="T15" fmla="*/ 6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36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7 h 791"/>
                      <a:gd name="T4" fmla="*/ 120 w 1769"/>
                      <a:gd name="T5" fmla="*/ 27 h 791"/>
                      <a:gd name="T6" fmla="*/ 167 w 1769"/>
                      <a:gd name="T7" fmla="*/ 58 h 791"/>
                      <a:gd name="T8" fmla="*/ 182 w 1769"/>
                      <a:gd name="T9" fmla="*/ 81 h 791"/>
                      <a:gd name="T10" fmla="*/ 175 w 1769"/>
                      <a:gd name="T11" fmla="*/ 105 h 791"/>
                      <a:gd name="T12" fmla="*/ 165 w 1769"/>
                      <a:gd name="T13" fmla="*/ 84 h 791"/>
                      <a:gd name="T14" fmla="*/ 144 w 1769"/>
                      <a:gd name="T15" fmla="*/ 61 h 791"/>
                      <a:gd name="T16" fmla="*/ 115 w 1769"/>
                      <a:gd name="T17" fmla="*/ 39 h 791"/>
                      <a:gd name="T18" fmla="*/ 60 w 1769"/>
                      <a:gd name="T19" fmla="*/ 20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5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6233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154 w 2736"/>
                      <a:gd name="T3" fmla="*/ 48 h 504"/>
                      <a:gd name="T4" fmla="*/ 317 w 2736"/>
                      <a:gd name="T5" fmla="*/ 7 h 504"/>
                      <a:gd name="T6" fmla="*/ 488 w 2736"/>
                      <a:gd name="T7" fmla="*/ 7 h 504"/>
                      <a:gd name="T8" fmla="*/ 485 w 2736"/>
                      <a:gd name="T9" fmla="*/ 29 h 504"/>
                      <a:gd name="T10" fmla="*/ 315 w 2736"/>
                      <a:gd name="T11" fmla="*/ 29 h 504"/>
                      <a:gd name="T12" fmla="*/ 117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34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0 w 1769"/>
                      <a:gd name="T3" fmla="*/ 16 h 791"/>
                      <a:gd name="T4" fmla="*/ 142 w 1769"/>
                      <a:gd name="T5" fmla="*/ 57 h 791"/>
                      <a:gd name="T6" fmla="*/ 198 w 1769"/>
                      <a:gd name="T7" fmla="*/ 124 h 791"/>
                      <a:gd name="T8" fmla="*/ 216 w 1769"/>
                      <a:gd name="T9" fmla="*/ 174 h 791"/>
                      <a:gd name="T10" fmla="*/ 207 w 1769"/>
                      <a:gd name="T11" fmla="*/ 225 h 791"/>
                      <a:gd name="T12" fmla="*/ 195 w 1769"/>
                      <a:gd name="T13" fmla="*/ 181 h 791"/>
                      <a:gd name="T14" fmla="*/ 171 w 1769"/>
                      <a:gd name="T15" fmla="*/ 130 h 791"/>
                      <a:gd name="T16" fmla="*/ 136 w 1769"/>
                      <a:gd name="T17" fmla="*/ 84 h 791"/>
                      <a:gd name="T18" fmla="*/ 71 w 1769"/>
                      <a:gd name="T19" fmla="*/ 43 h 791"/>
                      <a:gd name="T20" fmla="*/ 0 w 1769"/>
                      <a:gd name="T21" fmla="*/ 22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6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6231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15 h 504"/>
                      <a:gd name="T2" fmla="*/ 105 w 2736"/>
                      <a:gd name="T3" fmla="*/ 5 h 504"/>
                      <a:gd name="T4" fmla="*/ 216 w 2736"/>
                      <a:gd name="T5" fmla="*/ 1 h 504"/>
                      <a:gd name="T6" fmla="*/ 333 w 2736"/>
                      <a:gd name="T7" fmla="*/ 1 h 504"/>
                      <a:gd name="T8" fmla="*/ 331 w 2736"/>
                      <a:gd name="T9" fmla="*/ 3 h 504"/>
                      <a:gd name="T10" fmla="*/ 214 w 2736"/>
                      <a:gd name="T11" fmla="*/ 3 h 504"/>
                      <a:gd name="T12" fmla="*/ 80 w 2736"/>
                      <a:gd name="T13" fmla="*/ 9 h 504"/>
                      <a:gd name="T14" fmla="*/ 0 w 2736"/>
                      <a:gd name="T15" fmla="*/ 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32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1 w 1769"/>
                      <a:gd name="T3" fmla="*/ 2 h 791"/>
                      <a:gd name="T4" fmla="*/ 97 w 1769"/>
                      <a:gd name="T5" fmla="*/ 6 h 791"/>
                      <a:gd name="T6" fmla="*/ 135 w 1769"/>
                      <a:gd name="T7" fmla="*/ 13 h 791"/>
                      <a:gd name="T8" fmla="*/ 147 w 1769"/>
                      <a:gd name="T9" fmla="*/ 18 h 791"/>
                      <a:gd name="T10" fmla="*/ 142 w 1769"/>
                      <a:gd name="T11" fmla="*/ 23 h 791"/>
                      <a:gd name="T12" fmla="*/ 133 w 1769"/>
                      <a:gd name="T13" fmla="*/ 18 h 791"/>
                      <a:gd name="T14" fmla="*/ 116 w 1769"/>
                      <a:gd name="T15" fmla="*/ 13 h 791"/>
                      <a:gd name="T16" fmla="*/ 93 w 1769"/>
                      <a:gd name="T17" fmla="*/ 9 h 791"/>
                      <a:gd name="T18" fmla="*/ 49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7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6229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30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8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6227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94 w 2736"/>
                      <a:gd name="T3" fmla="*/ 64 h 504"/>
                      <a:gd name="T4" fmla="*/ 603 w 2736"/>
                      <a:gd name="T5" fmla="*/ 9 h 504"/>
                      <a:gd name="T6" fmla="*/ 930 w 2736"/>
                      <a:gd name="T7" fmla="*/ 9 h 504"/>
                      <a:gd name="T8" fmla="*/ 925 w 2736"/>
                      <a:gd name="T9" fmla="*/ 40 h 504"/>
                      <a:gd name="T10" fmla="*/ 599 w 2736"/>
                      <a:gd name="T11" fmla="*/ 40 h 504"/>
                      <a:gd name="T12" fmla="*/ 222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28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14 w 1769"/>
                      <a:gd name="T3" fmla="*/ 22 h 791"/>
                      <a:gd name="T4" fmla="*/ 271 w 1769"/>
                      <a:gd name="T5" fmla="*/ 77 h 791"/>
                      <a:gd name="T6" fmla="*/ 377 w 1769"/>
                      <a:gd name="T7" fmla="*/ 166 h 791"/>
                      <a:gd name="T8" fmla="*/ 411 w 1769"/>
                      <a:gd name="T9" fmla="*/ 234 h 791"/>
                      <a:gd name="T10" fmla="*/ 395 w 1769"/>
                      <a:gd name="T11" fmla="*/ 302 h 791"/>
                      <a:gd name="T12" fmla="*/ 372 w 1769"/>
                      <a:gd name="T13" fmla="*/ 243 h 791"/>
                      <a:gd name="T14" fmla="*/ 325 w 1769"/>
                      <a:gd name="T15" fmla="*/ 174 h 791"/>
                      <a:gd name="T16" fmla="*/ 260 w 1769"/>
                      <a:gd name="T17" fmla="*/ 113 h 791"/>
                      <a:gd name="T18" fmla="*/ 136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09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6225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180 h 504"/>
                      <a:gd name="T2" fmla="*/ 338 w 2736"/>
                      <a:gd name="T3" fmla="*/ 60 h 504"/>
                      <a:gd name="T4" fmla="*/ 695 w 2736"/>
                      <a:gd name="T5" fmla="*/ 8 h 504"/>
                      <a:gd name="T6" fmla="*/ 1070 w 2736"/>
                      <a:gd name="T7" fmla="*/ 8 h 504"/>
                      <a:gd name="T8" fmla="*/ 1064 w 2736"/>
                      <a:gd name="T9" fmla="*/ 37 h 504"/>
                      <a:gd name="T10" fmla="*/ 690 w 2736"/>
                      <a:gd name="T11" fmla="*/ 37 h 504"/>
                      <a:gd name="T12" fmla="*/ 256 w 2736"/>
                      <a:gd name="T13" fmla="*/ 104 h 504"/>
                      <a:gd name="T14" fmla="*/ 0 w 2736"/>
                      <a:gd name="T15" fmla="*/ 18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26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1 w 1769"/>
                      <a:gd name="T3" fmla="*/ 20 h 791"/>
                      <a:gd name="T4" fmla="*/ 311 w 1769"/>
                      <a:gd name="T5" fmla="*/ 72 h 791"/>
                      <a:gd name="T6" fmla="*/ 434 w 1769"/>
                      <a:gd name="T7" fmla="*/ 154 h 791"/>
                      <a:gd name="T8" fmla="*/ 473 w 1769"/>
                      <a:gd name="T9" fmla="*/ 218 h 791"/>
                      <a:gd name="T10" fmla="*/ 455 w 1769"/>
                      <a:gd name="T11" fmla="*/ 282 h 791"/>
                      <a:gd name="T12" fmla="*/ 428 w 1769"/>
                      <a:gd name="T13" fmla="*/ 226 h 791"/>
                      <a:gd name="T14" fmla="*/ 374 w 1769"/>
                      <a:gd name="T15" fmla="*/ 162 h 791"/>
                      <a:gd name="T16" fmla="*/ 299 w 1769"/>
                      <a:gd name="T17" fmla="*/ 106 h 791"/>
                      <a:gd name="T18" fmla="*/ 157 w 1769"/>
                      <a:gd name="T19" fmla="*/ 54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10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6223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24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11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6221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177 h 504"/>
                      <a:gd name="T2" fmla="*/ 314 w 2736"/>
                      <a:gd name="T3" fmla="*/ 59 h 504"/>
                      <a:gd name="T4" fmla="*/ 646 w 2736"/>
                      <a:gd name="T5" fmla="*/ 8 h 504"/>
                      <a:gd name="T6" fmla="*/ 995 w 2736"/>
                      <a:gd name="T7" fmla="*/ 8 h 504"/>
                      <a:gd name="T8" fmla="*/ 989 w 2736"/>
                      <a:gd name="T9" fmla="*/ 36 h 504"/>
                      <a:gd name="T10" fmla="*/ 642 w 2736"/>
                      <a:gd name="T11" fmla="*/ 36 h 504"/>
                      <a:gd name="T12" fmla="*/ 238 w 2736"/>
                      <a:gd name="T13" fmla="*/ 103 h 504"/>
                      <a:gd name="T14" fmla="*/ 0 w 2736"/>
                      <a:gd name="T15" fmla="*/ 17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22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2 w 1769"/>
                      <a:gd name="T3" fmla="*/ 20 h 791"/>
                      <a:gd name="T4" fmla="*/ 290 w 1769"/>
                      <a:gd name="T5" fmla="*/ 71 h 791"/>
                      <a:gd name="T6" fmla="*/ 403 w 1769"/>
                      <a:gd name="T7" fmla="*/ 152 h 791"/>
                      <a:gd name="T8" fmla="*/ 439 w 1769"/>
                      <a:gd name="T9" fmla="*/ 214 h 791"/>
                      <a:gd name="T10" fmla="*/ 423 w 1769"/>
                      <a:gd name="T11" fmla="*/ 277 h 791"/>
                      <a:gd name="T12" fmla="*/ 398 w 1769"/>
                      <a:gd name="T13" fmla="*/ 222 h 791"/>
                      <a:gd name="T14" fmla="*/ 348 w 1769"/>
                      <a:gd name="T15" fmla="*/ 159 h 791"/>
                      <a:gd name="T16" fmla="*/ 278 w 1769"/>
                      <a:gd name="T17" fmla="*/ 104 h 791"/>
                      <a:gd name="T18" fmla="*/ 146 w 1769"/>
                      <a:gd name="T19" fmla="*/ 53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12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6219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96 w 2736"/>
                      <a:gd name="T3" fmla="*/ 40 h 504"/>
                      <a:gd name="T4" fmla="*/ 608 w 2736"/>
                      <a:gd name="T5" fmla="*/ 6 h 504"/>
                      <a:gd name="T6" fmla="*/ 937 w 2736"/>
                      <a:gd name="T7" fmla="*/ 6 h 504"/>
                      <a:gd name="T8" fmla="*/ 932 w 2736"/>
                      <a:gd name="T9" fmla="*/ 24 h 504"/>
                      <a:gd name="T10" fmla="*/ 604 w 2736"/>
                      <a:gd name="T11" fmla="*/ 24 h 504"/>
                      <a:gd name="T12" fmla="*/ 224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20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115 w 1769"/>
                      <a:gd name="T3" fmla="*/ 13 h 791"/>
                      <a:gd name="T4" fmla="*/ 273 w 1769"/>
                      <a:gd name="T5" fmla="*/ 48 h 791"/>
                      <a:gd name="T6" fmla="*/ 380 w 1769"/>
                      <a:gd name="T7" fmla="*/ 103 h 791"/>
                      <a:gd name="T8" fmla="*/ 414 w 1769"/>
                      <a:gd name="T9" fmla="*/ 145 h 791"/>
                      <a:gd name="T10" fmla="*/ 398 w 1769"/>
                      <a:gd name="T11" fmla="*/ 187 h 791"/>
                      <a:gd name="T12" fmla="*/ 375 w 1769"/>
                      <a:gd name="T13" fmla="*/ 150 h 791"/>
                      <a:gd name="T14" fmla="*/ 327 w 1769"/>
                      <a:gd name="T15" fmla="*/ 108 h 791"/>
                      <a:gd name="T16" fmla="*/ 262 w 1769"/>
                      <a:gd name="T17" fmla="*/ 70 h 791"/>
                      <a:gd name="T18" fmla="*/ 137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13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6217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50 w 2736"/>
                      <a:gd name="T3" fmla="*/ 40 h 504"/>
                      <a:gd name="T4" fmla="*/ 513 w 2736"/>
                      <a:gd name="T5" fmla="*/ 6 h 504"/>
                      <a:gd name="T6" fmla="*/ 791 w 2736"/>
                      <a:gd name="T7" fmla="*/ 6 h 504"/>
                      <a:gd name="T8" fmla="*/ 786 w 2736"/>
                      <a:gd name="T9" fmla="*/ 24 h 504"/>
                      <a:gd name="T10" fmla="*/ 510 w 2736"/>
                      <a:gd name="T11" fmla="*/ 24 h 504"/>
                      <a:gd name="T12" fmla="*/ 189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18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97 w 1769"/>
                      <a:gd name="T3" fmla="*/ 13 h 791"/>
                      <a:gd name="T4" fmla="*/ 231 w 1769"/>
                      <a:gd name="T5" fmla="*/ 48 h 791"/>
                      <a:gd name="T6" fmla="*/ 321 w 1769"/>
                      <a:gd name="T7" fmla="*/ 103 h 791"/>
                      <a:gd name="T8" fmla="*/ 350 w 1769"/>
                      <a:gd name="T9" fmla="*/ 145 h 791"/>
                      <a:gd name="T10" fmla="*/ 337 w 1769"/>
                      <a:gd name="T11" fmla="*/ 187 h 791"/>
                      <a:gd name="T12" fmla="*/ 317 w 1769"/>
                      <a:gd name="T13" fmla="*/ 150 h 791"/>
                      <a:gd name="T14" fmla="*/ 277 w 1769"/>
                      <a:gd name="T15" fmla="*/ 108 h 791"/>
                      <a:gd name="T16" fmla="*/ 221 w 1769"/>
                      <a:gd name="T17" fmla="*/ 70 h 791"/>
                      <a:gd name="T18" fmla="*/ 116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6214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6215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70 h 504"/>
                      <a:gd name="T2" fmla="*/ 238 w 2736"/>
                      <a:gd name="T3" fmla="*/ 24 h 504"/>
                      <a:gd name="T4" fmla="*/ 490 w 2736"/>
                      <a:gd name="T5" fmla="*/ 3 h 504"/>
                      <a:gd name="T6" fmla="*/ 755 w 2736"/>
                      <a:gd name="T7" fmla="*/ 3 h 504"/>
                      <a:gd name="T8" fmla="*/ 751 w 2736"/>
                      <a:gd name="T9" fmla="*/ 14 h 504"/>
                      <a:gd name="T10" fmla="*/ 486 w 2736"/>
                      <a:gd name="T11" fmla="*/ 14 h 504"/>
                      <a:gd name="T12" fmla="*/ 180 w 2736"/>
                      <a:gd name="T13" fmla="*/ 41 h 504"/>
                      <a:gd name="T14" fmla="*/ 0 w 2736"/>
                      <a:gd name="T15" fmla="*/ 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  <p:sp>
                <p:nvSpPr>
                  <p:cNvPr id="6216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2 w 1769"/>
                      <a:gd name="T3" fmla="*/ 8 h 791"/>
                      <a:gd name="T4" fmla="*/ 220 w 1769"/>
                      <a:gd name="T5" fmla="*/ 28 h 791"/>
                      <a:gd name="T6" fmla="*/ 306 w 1769"/>
                      <a:gd name="T7" fmla="*/ 60 h 791"/>
                      <a:gd name="T8" fmla="*/ 333 w 1769"/>
                      <a:gd name="T9" fmla="*/ 85 h 791"/>
                      <a:gd name="T10" fmla="*/ 321 w 1769"/>
                      <a:gd name="T11" fmla="*/ 110 h 791"/>
                      <a:gd name="T12" fmla="*/ 302 w 1769"/>
                      <a:gd name="T13" fmla="*/ 88 h 791"/>
                      <a:gd name="T14" fmla="*/ 264 w 1769"/>
                      <a:gd name="T15" fmla="*/ 63 h 791"/>
                      <a:gd name="T16" fmla="*/ 211 w 1769"/>
                      <a:gd name="T17" fmla="*/ 41 h 791"/>
                      <a:gd name="T18" fmla="*/ 110 w 1769"/>
                      <a:gd name="T19" fmla="*/ 21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800">
                      <a:solidFill>
                        <a:srgbClr val="FFFF99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</p:grpSp>
          <p:sp>
            <p:nvSpPr>
              <p:cNvPr id="6159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4 h 2368"/>
                  <a:gd name="T2" fmla="*/ 15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1 w 776"/>
                  <a:gd name="T27" fmla="*/ 64 h 2368"/>
                  <a:gd name="T28" fmla="*/ 38 w 776"/>
                  <a:gd name="T29" fmla="*/ 73 h 2368"/>
                  <a:gd name="T30" fmla="*/ 44 w 776"/>
                  <a:gd name="T31" fmla="*/ 79 h 2368"/>
                  <a:gd name="T32" fmla="*/ 41 w 776"/>
                  <a:gd name="T33" fmla="*/ 87 h 2368"/>
                  <a:gd name="T34" fmla="*/ 44 w 776"/>
                  <a:gd name="T35" fmla="*/ 96 h 2368"/>
                  <a:gd name="T36" fmla="*/ 41 w 776"/>
                  <a:gd name="T37" fmla="*/ 102 h 2368"/>
                  <a:gd name="T38" fmla="*/ 47 w 776"/>
                  <a:gd name="T39" fmla="*/ 110 h 2368"/>
                  <a:gd name="T40" fmla="*/ 44 w 776"/>
                  <a:gd name="T41" fmla="*/ 119 h 2368"/>
                  <a:gd name="T42" fmla="*/ 47 w 776"/>
                  <a:gd name="T43" fmla="*/ 131 h 2368"/>
                  <a:gd name="T44" fmla="*/ 44 w 776"/>
                  <a:gd name="T45" fmla="*/ 133 h 2368"/>
                  <a:gd name="T46" fmla="*/ 47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0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8 w 21600"/>
                  <a:gd name="T1" fmla="*/ 0 h 21602"/>
                  <a:gd name="T2" fmla="*/ 32 w 21600"/>
                  <a:gd name="T3" fmla="*/ 38 h 21602"/>
                  <a:gd name="T4" fmla="*/ 0 w 21600"/>
                  <a:gd name="T5" fmla="*/ 37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1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28 w 36729"/>
                  <a:gd name="T1" fmla="*/ 14 h 21600"/>
                  <a:gd name="T2" fmla="*/ 0 w 36729"/>
                  <a:gd name="T3" fmla="*/ 17 h 21600"/>
                  <a:gd name="T4" fmla="*/ 13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2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2 h 22305"/>
                  <a:gd name="T2" fmla="*/ 8 w 28940"/>
                  <a:gd name="T3" fmla="*/ 39 h 22305"/>
                  <a:gd name="T4" fmla="*/ 2 w 2894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3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3 h 22305"/>
                  <a:gd name="T2" fmla="*/ 21 w 30473"/>
                  <a:gd name="T3" fmla="*/ 39 h 22305"/>
                  <a:gd name="T4" fmla="*/ 6 w 30473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4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7 h 22305"/>
                  <a:gd name="T2" fmla="*/ 25 w 34455"/>
                  <a:gd name="T3" fmla="*/ 39 h 22305"/>
                  <a:gd name="T4" fmla="*/ 9 w 34455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5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8 h 22305"/>
                  <a:gd name="T2" fmla="*/ 1 w 34812"/>
                  <a:gd name="T3" fmla="*/ 39 h 22305"/>
                  <a:gd name="T4" fmla="*/ 0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6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8 h 22305"/>
                  <a:gd name="T2" fmla="*/ 4 w 34812"/>
                  <a:gd name="T3" fmla="*/ 39 h 22305"/>
                  <a:gd name="T4" fmla="*/ 2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7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8 h 22305"/>
                  <a:gd name="T2" fmla="*/ 9 w 34812"/>
                  <a:gd name="T3" fmla="*/ 39 h 22305"/>
                  <a:gd name="T4" fmla="*/ 3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8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0 w 776"/>
                  <a:gd name="T27" fmla="*/ 64 h 2368"/>
                  <a:gd name="T28" fmla="*/ 37 w 776"/>
                  <a:gd name="T29" fmla="*/ 73 h 2368"/>
                  <a:gd name="T30" fmla="*/ 43 w 776"/>
                  <a:gd name="T31" fmla="*/ 79 h 2368"/>
                  <a:gd name="T32" fmla="*/ 40 w 776"/>
                  <a:gd name="T33" fmla="*/ 87 h 2368"/>
                  <a:gd name="T34" fmla="*/ 43 w 776"/>
                  <a:gd name="T35" fmla="*/ 96 h 2368"/>
                  <a:gd name="T36" fmla="*/ 40 w 776"/>
                  <a:gd name="T37" fmla="*/ 102 h 2368"/>
                  <a:gd name="T38" fmla="*/ 46 w 776"/>
                  <a:gd name="T39" fmla="*/ 110 h 2368"/>
                  <a:gd name="T40" fmla="*/ 43 w 776"/>
                  <a:gd name="T41" fmla="*/ 119 h 2368"/>
                  <a:gd name="T42" fmla="*/ 46 w 776"/>
                  <a:gd name="T43" fmla="*/ 131 h 2368"/>
                  <a:gd name="T44" fmla="*/ 43 w 776"/>
                  <a:gd name="T45" fmla="*/ 133 h 2368"/>
                  <a:gd name="T46" fmla="*/ 46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69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5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0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11 h 22305"/>
                  <a:gd name="T2" fmla="*/ 27 w 36830"/>
                  <a:gd name="T3" fmla="*/ 39 h 22305"/>
                  <a:gd name="T4" fmla="*/ 11 w 3683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1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18 h 21600"/>
                  <a:gd name="T2" fmla="*/ 16 w 31881"/>
                  <a:gd name="T3" fmla="*/ 8 h 21600"/>
                  <a:gd name="T4" fmla="*/ 9 w 31881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2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8 h 21600"/>
                  <a:gd name="T2" fmla="*/ 3 w 31146"/>
                  <a:gd name="T3" fmla="*/ 17 h 21600"/>
                  <a:gd name="T4" fmla="*/ 1 w 31146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3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4 h 2368"/>
                  <a:gd name="T2" fmla="*/ 72 w 776"/>
                  <a:gd name="T3" fmla="*/ 1 h 2368"/>
                  <a:gd name="T4" fmla="*/ 29 w 776"/>
                  <a:gd name="T5" fmla="*/ 10 h 2368"/>
                  <a:gd name="T6" fmla="*/ 101 w 776"/>
                  <a:gd name="T7" fmla="*/ 10 h 2368"/>
                  <a:gd name="T8" fmla="*/ 58 w 776"/>
                  <a:gd name="T9" fmla="*/ 19 h 2368"/>
                  <a:gd name="T10" fmla="*/ 115 w 776"/>
                  <a:gd name="T11" fmla="*/ 22 h 2368"/>
                  <a:gd name="T12" fmla="*/ 87 w 776"/>
                  <a:gd name="T13" fmla="*/ 28 h 2368"/>
                  <a:gd name="T14" fmla="*/ 144 w 776"/>
                  <a:gd name="T15" fmla="*/ 32 h 2368"/>
                  <a:gd name="T16" fmla="*/ 115 w 776"/>
                  <a:gd name="T17" fmla="*/ 38 h 2368"/>
                  <a:gd name="T18" fmla="*/ 158 w 776"/>
                  <a:gd name="T19" fmla="*/ 41 h 2368"/>
                  <a:gd name="T20" fmla="*/ 144 w 776"/>
                  <a:gd name="T21" fmla="*/ 47 h 2368"/>
                  <a:gd name="T22" fmla="*/ 173 w 776"/>
                  <a:gd name="T23" fmla="*/ 53 h 2368"/>
                  <a:gd name="T24" fmla="*/ 173 w 776"/>
                  <a:gd name="T25" fmla="*/ 59 h 2368"/>
                  <a:gd name="T26" fmla="*/ 202 w 776"/>
                  <a:gd name="T27" fmla="*/ 68 h 2368"/>
                  <a:gd name="T28" fmla="*/ 187 w 776"/>
                  <a:gd name="T29" fmla="*/ 77 h 2368"/>
                  <a:gd name="T30" fmla="*/ 216 w 776"/>
                  <a:gd name="T31" fmla="*/ 83 h 2368"/>
                  <a:gd name="T32" fmla="*/ 202 w 776"/>
                  <a:gd name="T33" fmla="*/ 93 h 2368"/>
                  <a:gd name="T34" fmla="*/ 216 w 776"/>
                  <a:gd name="T35" fmla="*/ 102 h 2368"/>
                  <a:gd name="T36" fmla="*/ 202 w 776"/>
                  <a:gd name="T37" fmla="*/ 108 h 2368"/>
                  <a:gd name="T38" fmla="*/ 231 w 776"/>
                  <a:gd name="T39" fmla="*/ 117 h 2368"/>
                  <a:gd name="T40" fmla="*/ 216 w 776"/>
                  <a:gd name="T41" fmla="*/ 126 h 2368"/>
                  <a:gd name="T42" fmla="*/ 231 w 776"/>
                  <a:gd name="T43" fmla="*/ 138 h 2368"/>
                  <a:gd name="T44" fmla="*/ 216 w 776"/>
                  <a:gd name="T45" fmla="*/ 141 h 2368"/>
                  <a:gd name="T46" fmla="*/ 231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4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4 h 2368"/>
                  <a:gd name="T2" fmla="*/ 30 w 776"/>
                  <a:gd name="T3" fmla="*/ 1 h 2368"/>
                  <a:gd name="T4" fmla="*/ 12 w 776"/>
                  <a:gd name="T5" fmla="*/ 10 h 2368"/>
                  <a:gd name="T6" fmla="*/ 42 w 776"/>
                  <a:gd name="T7" fmla="*/ 10 h 2368"/>
                  <a:gd name="T8" fmla="*/ 24 w 776"/>
                  <a:gd name="T9" fmla="*/ 19 h 2368"/>
                  <a:gd name="T10" fmla="*/ 47 w 776"/>
                  <a:gd name="T11" fmla="*/ 22 h 2368"/>
                  <a:gd name="T12" fmla="*/ 36 w 776"/>
                  <a:gd name="T13" fmla="*/ 29 h 2368"/>
                  <a:gd name="T14" fmla="*/ 59 w 776"/>
                  <a:gd name="T15" fmla="*/ 32 h 2368"/>
                  <a:gd name="T16" fmla="*/ 47 w 776"/>
                  <a:gd name="T17" fmla="*/ 38 h 2368"/>
                  <a:gd name="T18" fmla="*/ 65 w 776"/>
                  <a:gd name="T19" fmla="*/ 41 h 2368"/>
                  <a:gd name="T20" fmla="*/ 59 w 776"/>
                  <a:gd name="T21" fmla="*/ 47 h 2368"/>
                  <a:gd name="T22" fmla="*/ 71 w 776"/>
                  <a:gd name="T23" fmla="*/ 53 h 2368"/>
                  <a:gd name="T24" fmla="*/ 71 w 776"/>
                  <a:gd name="T25" fmla="*/ 59 h 2368"/>
                  <a:gd name="T26" fmla="*/ 83 w 776"/>
                  <a:gd name="T27" fmla="*/ 68 h 2368"/>
                  <a:gd name="T28" fmla="*/ 77 w 776"/>
                  <a:gd name="T29" fmla="*/ 78 h 2368"/>
                  <a:gd name="T30" fmla="*/ 89 w 776"/>
                  <a:gd name="T31" fmla="*/ 84 h 2368"/>
                  <a:gd name="T32" fmla="*/ 83 w 776"/>
                  <a:gd name="T33" fmla="*/ 93 h 2368"/>
                  <a:gd name="T34" fmla="*/ 89 w 776"/>
                  <a:gd name="T35" fmla="*/ 102 h 2368"/>
                  <a:gd name="T36" fmla="*/ 83 w 776"/>
                  <a:gd name="T37" fmla="*/ 108 h 2368"/>
                  <a:gd name="T38" fmla="*/ 95 w 776"/>
                  <a:gd name="T39" fmla="*/ 117 h 2368"/>
                  <a:gd name="T40" fmla="*/ 89 w 776"/>
                  <a:gd name="T41" fmla="*/ 127 h 2368"/>
                  <a:gd name="T42" fmla="*/ 95 w 776"/>
                  <a:gd name="T43" fmla="*/ 139 h 2368"/>
                  <a:gd name="T44" fmla="*/ 89 w 776"/>
                  <a:gd name="T45" fmla="*/ 142 h 2368"/>
                  <a:gd name="T46" fmla="*/ 95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5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4 h 2368"/>
                  <a:gd name="T2" fmla="*/ 11 w 776"/>
                  <a:gd name="T3" fmla="*/ 1 h 2368"/>
                  <a:gd name="T4" fmla="*/ 4 w 776"/>
                  <a:gd name="T5" fmla="*/ 10 h 2368"/>
                  <a:gd name="T6" fmla="*/ 15 w 776"/>
                  <a:gd name="T7" fmla="*/ 10 h 2368"/>
                  <a:gd name="T8" fmla="*/ 9 w 776"/>
                  <a:gd name="T9" fmla="*/ 19 h 2368"/>
                  <a:gd name="T10" fmla="*/ 17 w 776"/>
                  <a:gd name="T11" fmla="*/ 22 h 2368"/>
                  <a:gd name="T12" fmla="*/ 13 w 776"/>
                  <a:gd name="T13" fmla="*/ 28 h 2368"/>
                  <a:gd name="T14" fmla="*/ 21 w 776"/>
                  <a:gd name="T15" fmla="*/ 32 h 2368"/>
                  <a:gd name="T16" fmla="*/ 17 w 776"/>
                  <a:gd name="T17" fmla="*/ 38 h 2368"/>
                  <a:gd name="T18" fmla="*/ 24 w 776"/>
                  <a:gd name="T19" fmla="*/ 41 h 2368"/>
                  <a:gd name="T20" fmla="*/ 21 w 776"/>
                  <a:gd name="T21" fmla="*/ 47 h 2368"/>
                  <a:gd name="T22" fmla="*/ 26 w 776"/>
                  <a:gd name="T23" fmla="*/ 53 h 2368"/>
                  <a:gd name="T24" fmla="*/ 26 w 776"/>
                  <a:gd name="T25" fmla="*/ 59 h 2368"/>
                  <a:gd name="T26" fmla="*/ 30 w 776"/>
                  <a:gd name="T27" fmla="*/ 68 h 2368"/>
                  <a:gd name="T28" fmla="*/ 28 w 776"/>
                  <a:gd name="T29" fmla="*/ 77 h 2368"/>
                  <a:gd name="T30" fmla="*/ 32 w 776"/>
                  <a:gd name="T31" fmla="*/ 83 h 2368"/>
                  <a:gd name="T32" fmla="*/ 30 w 776"/>
                  <a:gd name="T33" fmla="*/ 93 h 2368"/>
                  <a:gd name="T34" fmla="*/ 32 w 776"/>
                  <a:gd name="T35" fmla="*/ 102 h 2368"/>
                  <a:gd name="T36" fmla="*/ 30 w 776"/>
                  <a:gd name="T37" fmla="*/ 108 h 2368"/>
                  <a:gd name="T38" fmla="*/ 34 w 776"/>
                  <a:gd name="T39" fmla="*/ 117 h 2368"/>
                  <a:gd name="T40" fmla="*/ 32 w 776"/>
                  <a:gd name="T41" fmla="*/ 126 h 2368"/>
                  <a:gd name="T42" fmla="*/ 34 w 776"/>
                  <a:gd name="T43" fmla="*/ 138 h 2368"/>
                  <a:gd name="T44" fmla="*/ 32 w 776"/>
                  <a:gd name="T45" fmla="*/ 141 h 2368"/>
                  <a:gd name="T46" fmla="*/ 34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6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5 h 2368"/>
                  <a:gd name="T2" fmla="*/ 62 w 776"/>
                  <a:gd name="T3" fmla="*/ 1 h 2368"/>
                  <a:gd name="T4" fmla="*/ 25 w 776"/>
                  <a:gd name="T5" fmla="*/ 11 h 2368"/>
                  <a:gd name="T6" fmla="*/ 87 w 776"/>
                  <a:gd name="T7" fmla="*/ 11 h 2368"/>
                  <a:gd name="T8" fmla="*/ 50 w 776"/>
                  <a:gd name="T9" fmla="*/ 21 h 2368"/>
                  <a:gd name="T10" fmla="*/ 99 w 776"/>
                  <a:gd name="T11" fmla="*/ 25 h 2368"/>
                  <a:gd name="T12" fmla="*/ 75 w 776"/>
                  <a:gd name="T13" fmla="*/ 32 h 2368"/>
                  <a:gd name="T14" fmla="*/ 124 w 776"/>
                  <a:gd name="T15" fmla="*/ 35 h 2368"/>
                  <a:gd name="T16" fmla="*/ 99 w 776"/>
                  <a:gd name="T17" fmla="*/ 42 h 2368"/>
                  <a:gd name="T18" fmla="*/ 137 w 776"/>
                  <a:gd name="T19" fmla="*/ 45 h 2368"/>
                  <a:gd name="T20" fmla="*/ 124 w 776"/>
                  <a:gd name="T21" fmla="*/ 52 h 2368"/>
                  <a:gd name="T22" fmla="*/ 149 w 776"/>
                  <a:gd name="T23" fmla="*/ 59 h 2368"/>
                  <a:gd name="T24" fmla="*/ 149 w 776"/>
                  <a:gd name="T25" fmla="*/ 65 h 2368"/>
                  <a:gd name="T26" fmla="*/ 174 w 776"/>
                  <a:gd name="T27" fmla="*/ 75 h 2368"/>
                  <a:gd name="T28" fmla="*/ 162 w 776"/>
                  <a:gd name="T29" fmla="*/ 85 h 2368"/>
                  <a:gd name="T30" fmla="*/ 186 w 776"/>
                  <a:gd name="T31" fmla="*/ 92 h 2368"/>
                  <a:gd name="T32" fmla="*/ 174 w 776"/>
                  <a:gd name="T33" fmla="*/ 102 h 2368"/>
                  <a:gd name="T34" fmla="*/ 186 w 776"/>
                  <a:gd name="T35" fmla="*/ 112 h 2368"/>
                  <a:gd name="T36" fmla="*/ 174 w 776"/>
                  <a:gd name="T37" fmla="*/ 119 h 2368"/>
                  <a:gd name="T38" fmla="*/ 199 w 776"/>
                  <a:gd name="T39" fmla="*/ 129 h 2368"/>
                  <a:gd name="T40" fmla="*/ 186 w 776"/>
                  <a:gd name="T41" fmla="*/ 139 h 2368"/>
                  <a:gd name="T42" fmla="*/ 199 w 776"/>
                  <a:gd name="T43" fmla="*/ 153 h 2368"/>
                  <a:gd name="T44" fmla="*/ 186 w 776"/>
                  <a:gd name="T45" fmla="*/ 156 h 2368"/>
                  <a:gd name="T46" fmla="*/ 199 w 776"/>
                  <a:gd name="T47" fmla="*/ 1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7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2 h 2368"/>
                  <a:gd name="T2" fmla="*/ 141 w 776"/>
                  <a:gd name="T3" fmla="*/ 1 h 2368"/>
                  <a:gd name="T4" fmla="*/ 57 w 776"/>
                  <a:gd name="T5" fmla="*/ 5 h 2368"/>
                  <a:gd name="T6" fmla="*/ 198 w 776"/>
                  <a:gd name="T7" fmla="*/ 5 h 2368"/>
                  <a:gd name="T8" fmla="*/ 113 w 776"/>
                  <a:gd name="T9" fmla="*/ 10 h 2368"/>
                  <a:gd name="T10" fmla="*/ 225 w 776"/>
                  <a:gd name="T11" fmla="*/ 11 h 2368"/>
                  <a:gd name="T12" fmla="*/ 169 w 776"/>
                  <a:gd name="T13" fmla="*/ 14 h 2368"/>
                  <a:gd name="T14" fmla="*/ 282 w 776"/>
                  <a:gd name="T15" fmla="*/ 16 h 2368"/>
                  <a:gd name="T16" fmla="*/ 225 w 776"/>
                  <a:gd name="T17" fmla="*/ 19 h 2368"/>
                  <a:gd name="T18" fmla="*/ 311 w 776"/>
                  <a:gd name="T19" fmla="*/ 20 h 2368"/>
                  <a:gd name="T20" fmla="*/ 282 w 776"/>
                  <a:gd name="T21" fmla="*/ 23 h 2368"/>
                  <a:gd name="T22" fmla="*/ 339 w 776"/>
                  <a:gd name="T23" fmla="*/ 26 h 2368"/>
                  <a:gd name="T24" fmla="*/ 339 w 776"/>
                  <a:gd name="T25" fmla="*/ 29 h 2368"/>
                  <a:gd name="T26" fmla="*/ 395 w 776"/>
                  <a:gd name="T27" fmla="*/ 34 h 2368"/>
                  <a:gd name="T28" fmla="*/ 367 w 776"/>
                  <a:gd name="T29" fmla="*/ 38 h 2368"/>
                  <a:gd name="T30" fmla="*/ 423 w 776"/>
                  <a:gd name="T31" fmla="*/ 41 h 2368"/>
                  <a:gd name="T32" fmla="*/ 395 w 776"/>
                  <a:gd name="T33" fmla="*/ 46 h 2368"/>
                  <a:gd name="T34" fmla="*/ 423 w 776"/>
                  <a:gd name="T35" fmla="*/ 50 h 2368"/>
                  <a:gd name="T36" fmla="*/ 395 w 776"/>
                  <a:gd name="T37" fmla="*/ 53 h 2368"/>
                  <a:gd name="T38" fmla="*/ 452 w 776"/>
                  <a:gd name="T39" fmla="*/ 58 h 2368"/>
                  <a:gd name="T40" fmla="*/ 423 w 776"/>
                  <a:gd name="T41" fmla="*/ 62 h 2368"/>
                  <a:gd name="T42" fmla="*/ 452 w 776"/>
                  <a:gd name="T43" fmla="*/ 68 h 2368"/>
                  <a:gd name="T44" fmla="*/ 423 w 776"/>
                  <a:gd name="T45" fmla="*/ 70 h 2368"/>
                  <a:gd name="T46" fmla="*/ 452 w 776"/>
                  <a:gd name="T47" fmla="*/ 7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8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4 h 2368"/>
                  <a:gd name="T2" fmla="*/ 27 w 776"/>
                  <a:gd name="T3" fmla="*/ 1 h 2368"/>
                  <a:gd name="T4" fmla="*/ 11 w 776"/>
                  <a:gd name="T5" fmla="*/ 9 h 2368"/>
                  <a:gd name="T6" fmla="*/ 38 w 776"/>
                  <a:gd name="T7" fmla="*/ 9 h 2368"/>
                  <a:gd name="T8" fmla="*/ 21 w 776"/>
                  <a:gd name="T9" fmla="*/ 17 h 2368"/>
                  <a:gd name="T10" fmla="*/ 43 w 776"/>
                  <a:gd name="T11" fmla="*/ 20 h 2368"/>
                  <a:gd name="T12" fmla="*/ 32 w 776"/>
                  <a:gd name="T13" fmla="*/ 25 h 2368"/>
                  <a:gd name="T14" fmla="*/ 54 w 776"/>
                  <a:gd name="T15" fmla="*/ 28 h 2368"/>
                  <a:gd name="T16" fmla="*/ 43 w 776"/>
                  <a:gd name="T17" fmla="*/ 33 h 2368"/>
                  <a:gd name="T18" fmla="*/ 59 w 776"/>
                  <a:gd name="T19" fmla="*/ 36 h 2368"/>
                  <a:gd name="T20" fmla="*/ 54 w 776"/>
                  <a:gd name="T21" fmla="*/ 42 h 2368"/>
                  <a:gd name="T22" fmla="*/ 65 w 776"/>
                  <a:gd name="T23" fmla="*/ 47 h 2368"/>
                  <a:gd name="T24" fmla="*/ 65 w 776"/>
                  <a:gd name="T25" fmla="*/ 52 h 2368"/>
                  <a:gd name="T26" fmla="*/ 75 w 776"/>
                  <a:gd name="T27" fmla="*/ 60 h 2368"/>
                  <a:gd name="T28" fmla="*/ 70 w 776"/>
                  <a:gd name="T29" fmla="*/ 69 h 2368"/>
                  <a:gd name="T30" fmla="*/ 81 w 776"/>
                  <a:gd name="T31" fmla="*/ 74 h 2368"/>
                  <a:gd name="T32" fmla="*/ 75 w 776"/>
                  <a:gd name="T33" fmla="*/ 82 h 2368"/>
                  <a:gd name="T34" fmla="*/ 81 w 776"/>
                  <a:gd name="T35" fmla="*/ 90 h 2368"/>
                  <a:gd name="T36" fmla="*/ 75 w 776"/>
                  <a:gd name="T37" fmla="*/ 96 h 2368"/>
                  <a:gd name="T38" fmla="*/ 86 w 776"/>
                  <a:gd name="T39" fmla="*/ 104 h 2368"/>
                  <a:gd name="T40" fmla="*/ 81 w 776"/>
                  <a:gd name="T41" fmla="*/ 112 h 2368"/>
                  <a:gd name="T42" fmla="*/ 86 w 776"/>
                  <a:gd name="T43" fmla="*/ 122 h 2368"/>
                  <a:gd name="T44" fmla="*/ 81 w 776"/>
                  <a:gd name="T45" fmla="*/ 125 h 2368"/>
                  <a:gd name="T46" fmla="*/ 86 w 776"/>
                  <a:gd name="T47" fmla="*/ 133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79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5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4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4 w 776"/>
                  <a:gd name="T33" fmla="*/ 28 h 2368"/>
                  <a:gd name="T34" fmla="*/ 36 w 776"/>
                  <a:gd name="T35" fmla="*/ 31 h 2368"/>
                  <a:gd name="T36" fmla="*/ 34 w 776"/>
                  <a:gd name="T37" fmla="*/ 33 h 2368"/>
                  <a:gd name="T38" fmla="*/ 39 w 776"/>
                  <a:gd name="T39" fmla="*/ 36 h 2368"/>
                  <a:gd name="T40" fmla="*/ 36 w 776"/>
                  <a:gd name="T41" fmla="*/ 38 h 2368"/>
                  <a:gd name="T42" fmla="*/ 39 w 776"/>
                  <a:gd name="T43" fmla="*/ 42 h 2368"/>
                  <a:gd name="T44" fmla="*/ 36 w 776"/>
                  <a:gd name="T45" fmla="*/ 43 h 2368"/>
                  <a:gd name="T46" fmla="*/ 39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180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6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FFFF99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614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1625"/>
            <a:ext cx="83820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52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solidFill>
                  <a:srgbClr val="FFFF99"/>
                </a:solidFill>
                <a:latin typeface="Arial Black" pitchFamily="34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652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rgbClr val="FFFF99"/>
                </a:solidFill>
                <a:latin typeface="Arial Black" pitchFamily="34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5E4ED-5313-43F1-8BB8-8E49FCC4EC4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6531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CN" altLang="en-US" sz="32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7283450" y="0"/>
            <a:ext cx="1860550" cy="2133600"/>
            <a:chOff x="3115" y="0"/>
            <a:chExt cx="2170" cy="2486"/>
          </a:xfrm>
        </p:grpSpPr>
        <p:grpSp>
          <p:nvGrpSpPr>
            <p:cNvPr id="1033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4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3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4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5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1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2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6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7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9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/>
                </a:p>
              </p:txBody>
            </p:sp>
            <p:sp>
              <p:nvSpPr>
                <p:cNvPr id="1160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/>
                </a:p>
              </p:txBody>
            </p:sp>
          </p:grpSp>
          <p:grpSp>
            <p:nvGrpSpPr>
              <p:cNvPr id="1038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1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7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8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2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5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6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3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3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4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4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1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2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5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9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0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6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7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8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7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5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6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8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3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4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9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1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2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0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9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0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1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7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8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2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5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6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3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3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4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4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1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2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5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9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0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6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7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3 w 2736"/>
                      <a:gd name="T3" fmla="*/ 28 h 504"/>
                      <a:gd name="T4" fmla="*/ 314 w 2736"/>
                      <a:gd name="T5" fmla="*/ 4 h 504"/>
                      <a:gd name="T6" fmla="*/ 484 w 2736"/>
                      <a:gd name="T7" fmla="*/ 4 h 504"/>
                      <a:gd name="T8" fmla="*/ 481 w 2736"/>
                      <a:gd name="T9" fmla="*/ 17 h 504"/>
                      <a:gd name="T10" fmla="*/ 312 w 2736"/>
                      <a:gd name="T11" fmla="*/ 17 h 504"/>
                      <a:gd name="T12" fmla="*/ 116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8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1 w 1769"/>
                      <a:gd name="T3" fmla="*/ 9 h 791"/>
                      <a:gd name="T4" fmla="*/ 170 w 1769"/>
                      <a:gd name="T5" fmla="*/ 33 h 791"/>
                      <a:gd name="T6" fmla="*/ 237 w 1769"/>
                      <a:gd name="T7" fmla="*/ 72 h 791"/>
                      <a:gd name="T8" fmla="*/ 258 w 1769"/>
                      <a:gd name="T9" fmla="*/ 102 h 791"/>
                      <a:gd name="T10" fmla="*/ 248 w 1769"/>
                      <a:gd name="T11" fmla="*/ 131 h 791"/>
                      <a:gd name="T12" fmla="*/ 234 w 1769"/>
                      <a:gd name="T13" fmla="*/ 105 h 791"/>
                      <a:gd name="T14" fmla="*/ 204 w 1769"/>
                      <a:gd name="T15" fmla="*/ 76 h 791"/>
                      <a:gd name="T16" fmla="*/ 163 w 1769"/>
                      <a:gd name="T17" fmla="*/ 49 h 791"/>
                      <a:gd name="T18" fmla="*/ 85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7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5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5 w 2736"/>
                      <a:gd name="T3" fmla="*/ 28 h 504"/>
                      <a:gd name="T4" fmla="*/ 319 w 2736"/>
                      <a:gd name="T5" fmla="*/ 4 h 504"/>
                      <a:gd name="T6" fmla="*/ 491 w 2736"/>
                      <a:gd name="T7" fmla="*/ 4 h 504"/>
                      <a:gd name="T8" fmla="*/ 488 w 2736"/>
                      <a:gd name="T9" fmla="*/ 17 h 504"/>
                      <a:gd name="T10" fmla="*/ 317 w 2736"/>
                      <a:gd name="T11" fmla="*/ 17 h 504"/>
                      <a:gd name="T12" fmla="*/ 117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6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2 w 1769"/>
                      <a:gd name="T3" fmla="*/ 9 h 791"/>
                      <a:gd name="T4" fmla="*/ 173 w 1769"/>
                      <a:gd name="T5" fmla="*/ 33 h 791"/>
                      <a:gd name="T6" fmla="*/ 240 w 1769"/>
                      <a:gd name="T7" fmla="*/ 72 h 791"/>
                      <a:gd name="T8" fmla="*/ 262 w 1769"/>
                      <a:gd name="T9" fmla="*/ 102 h 791"/>
                      <a:gd name="T10" fmla="*/ 252 w 1769"/>
                      <a:gd name="T11" fmla="*/ 131 h 791"/>
                      <a:gd name="T12" fmla="*/ 237 w 1769"/>
                      <a:gd name="T13" fmla="*/ 105 h 791"/>
                      <a:gd name="T14" fmla="*/ 207 w 1769"/>
                      <a:gd name="T15" fmla="*/ 76 h 791"/>
                      <a:gd name="T16" fmla="*/ 166 w 1769"/>
                      <a:gd name="T17" fmla="*/ 49 h 791"/>
                      <a:gd name="T18" fmla="*/ 87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8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3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47 w 2736"/>
                      <a:gd name="T3" fmla="*/ 72 h 504"/>
                      <a:gd name="T4" fmla="*/ 714 w 2736"/>
                      <a:gd name="T5" fmla="*/ 10 h 504"/>
                      <a:gd name="T6" fmla="*/ 1100 w 2736"/>
                      <a:gd name="T7" fmla="*/ 10 h 504"/>
                      <a:gd name="T8" fmla="*/ 1094 w 2736"/>
                      <a:gd name="T9" fmla="*/ 44 h 504"/>
                      <a:gd name="T10" fmla="*/ 709 w 2736"/>
                      <a:gd name="T11" fmla="*/ 44 h 504"/>
                      <a:gd name="T12" fmla="*/ 263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4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62 w 1769"/>
                      <a:gd name="T3" fmla="*/ 24 h 791"/>
                      <a:gd name="T4" fmla="*/ 387 w 1769"/>
                      <a:gd name="T5" fmla="*/ 85 h 791"/>
                      <a:gd name="T6" fmla="*/ 538 w 1769"/>
                      <a:gd name="T7" fmla="*/ 185 h 791"/>
                      <a:gd name="T8" fmla="*/ 587 w 1769"/>
                      <a:gd name="T9" fmla="*/ 260 h 791"/>
                      <a:gd name="T10" fmla="*/ 564 w 1769"/>
                      <a:gd name="T11" fmla="*/ 336 h 791"/>
                      <a:gd name="T12" fmla="*/ 531 w 1769"/>
                      <a:gd name="T13" fmla="*/ 270 h 791"/>
                      <a:gd name="T14" fmla="*/ 464 w 1769"/>
                      <a:gd name="T15" fmla="*/ 194 h 791"/>
                      <a:gd name="T16" fmla="*/ 371 w 1769"/>
                      <a:gd name="T17" fmla="*/ 126 h 791"/>
                      <a:gd name="T18" fmla="*/ 194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9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1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35 w 2736"/>
                      <a:gd name="T3" fmla="*/ 72 h 504"/>
                      <a:gd name="T4" fmla="*/ 689 w 2736"/>
                      <a:gd name="T5" fmla="*/ 10 h 504"/>
                      <a:gd name="T6" fmla="*/ 1061 w 2736"/>
                      <a:gd name="T7" fmla="*/ 10 h 504"/>
                      <a:gd name="T8" fmla="*/ 1055 w 2736"/>
                      <a:gd name="T9" fmla="*/ 44 h 504"/>
                      <a:gd name="T10" fmla="*/ 684 w 2736"/>
                      <a:gd name="T11" fmla="*/ 44 h 504"/>
                      <a:gd name="T12" fmla="*/ 254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2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4 h 791"/>
                      <a:gd name="T4" fmla="*/ 373 w 1769"/>
                      <a:gd name="T5" fmla="*/ 85 h 791"/>
                      <a:gd name="T6" fmla="*/ 519 w 1769"/>
                      <a:gd name="T7" fmla="*/ 185 h 791"/>
                      <a:gd name="T8" fmla="*/ 566 w 1769"/>
                      <a:gd name="T9" fmla="*/ 260 h 791"/>
                      <a:gd name="T10" fmla="*/ 544 w 1769"/>
                      <a:gd name="T11" fmla="*/ 336 h 791"/>
                      <a:gd name="T12" fmla="*/ 512 w 1769"/>
                      <a:gd name="T13" fmla="*/ 270 h 791"/>
                      <a:gd name="T14" fmla="*/ 448 w 1769"/>
                      <a:gd name="T15" fmla="*/ 194 h 791"/>
                      <a:gd name="T16" fmla="*/ 357 w 1769"/>
                      <a:gd name="T17" fmla="*/ 126 h 791"/>
                      <a:gd name="T18" fmla="*/ 18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0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9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0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1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7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8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82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57 h 504"/>
                    <a:gd name="T2" fmla="*/ 127 w 2736"/>
                    <a:gd name="T3" fmla="*/ 19 h 504"/>
                    <a:gd name="T4" fmla="*/ 262 w 2736"/>
                    <a:gd name="T5" fmla="*/ 3 h 504"/>
                    <a:gd name="T6" fmla="*/ 403 w 2736"/>
                    <a:gd name="T7" fmla="*/ 3 h 504"/>
                    <a:gd name="T8" fmla="*/ 401 w 2736"/>
                    <a:gd name="T9" fmla="*/ 12 h 504"/>
                    <a:gd name="T10" fmla="*/ 260 w 2736"/>
                    <a:gd name="T11" fmla="*/ 12 h 504"/>
                    <a:gd name="T12" fmla="*/ 96 w 2736"/>
                    <a:gd name="T13" fmla="*/ 33 h 504"/>
                    <a:gd name="T14" fmla="*/ 0 w 2736"/>
                    <a:gd name="T15" fmla="*/ 57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  <p:sp>
              <p:nvSpPr>
                <p:cNvPr id="1083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1 w 1769"/>
                    <a:gd name="T1" fmla="*/ 1 h 791"/>
                    <a:gd name="T2" fmla="*/ 59 w 1769"/>
                    <a:gd name="T3" fmla="*/ 6 h 791"/>
                    <a:gd name="T4" fmla="*/ 141 w 1769"/>
                    <a:gd name="T5" fmla="*/ 23 h 791"/>
                    <a:gd name="T6" fmla="*/ 197 w 1769"/>
                    <a:gd name="T7" fmla="*/ 49 h 791"/>
                    <a:gd name="T8" fmla="*/ 214 w 1769"/>
                    <a:gd name="T9" fmla="*/ 69 h 791"/>
                    <a:gd name="T10" fmla="*/ 206 w 1769"/>
                    <a:gd name="T11" fmla="*/ 90 h 791"/>
                    <a:gd name="T12" fmla="*/ 194 w 1769"/>
                    <a:gd name="T13" fmla="*/ 72 h 791"/>
                    <a:gd name="T14" fmla="*/ 170 w 1769"/>
                    <a:gd name="T15" fmla="*/ 52 h 791"/>
                    <a:gd name="T16" fmla="*/ 135 w 1769"/>
                    <a:gd name="T17" fmla="*/ 34 h 791"/>
                    <a:gd name="T18" fmla="*/ 71 w 1769"/>
                    <a:gd name="T19" fmla="*/ 17 h 791"/>
                    <a:gd name="T20" fmla="*/ 0 w 1769"/>
                    <a:gd name="T21" fmla="*/ 9 h 791"/>
                    <a:gd name="T22" fmla="*/ 1 w 1769"/>
                    <a:gd name="T23" fmla="*/ 1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  <p:grpSp>
              <p:nvGrpSpPr>
                <p:cNvPr id="1084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5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184 h 504"/>
                      <a:gd name="T2" fmla="*/ 335 w 2736"/>
                      <a:gd name="T3" fmla="*/ 61 h 504"/>
                      <a:gd name="T4" fmla="*/ 689 w 2736"/>
                      <a:gd name="T5" fmla="*/ 9 h 504"/>
                      <a:gd name="T6" fmla="*/ 1062 w 2736"/>
                      <a:gd name="T7" fmla="*/ 9 h 504"/>
                      <a:gd name="T8" fmla="*/ 1056 w 2736"/>
                      <a:gd name="T9" fmla="*/ 38 h 504"/>
                      <a:gd name="T10" fmla="*/ 685 w 2736"/>
                      <a:gd name="T11" fmla="*/ 38 h 504"/>
                      <a:gd name="T12" fmla="*/ 254 w 2736"/>
                      <a:gd name="T13" fmla="*/ 107 h 504"/>
                      <a:gd name="T14" fmla="*/ 0 w 2736"/>
                      <a:gd name="T15" fmla="*/ 1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6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0 h 791"/>
                      <a:gd name="T4" fmla="*/ 373 w 1769"/>
                      <a:gd name="T5" fmla="*/ 73 h 791"/>
                      <a:gd name="T6" fmla="*/ 519 w 1769"/>
                      <a:gd name="T7" fmla="*/ 158 h 791"/>
                      <a:gd name="T8" fmla="*/ 566 w 1769"/>
                      <a:gd name="T9" fmla="*/ 223 h 791"/>
                      <a:gd name="T10" fmla="*/ 544 w 1769"/>
                      <a:gd name="T11" fmla="*/ 288 h 791"/>
                      <a:gd name="T12" fmla="*/ 512 w 1769"/>
                      <a:gd name="T13" fmla="*/ 231 h 791"/>
                      <a:gd name="T14" fmla="*/ 448 w 1769"/>
                      <a:gd name="T15" fmla="*/ 166 h 791"/>
                      <a:gd name="T16" fmla="*/ 357 w 1769"/>
                      <a:gd name="T17" fmla="*/ 108 h 791"/>
                      <a:gd name="T18" fmla="*/ 187 w 1769"/>
                      <a:gd name="T19" fmla="*/ 56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5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3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270 h 504"/>
                      <a:gd name="T2" fmla="*/ 365 w 2736"/>
                      <a:gd name="T3" fmla="*/ 90 h 504"/>
                      <a:gd name="T4" fmla="*/ 750 w 2736"/>
                      <a:gd name="T5" fmla="*/ 13 h 504"/>
                      <a:gd name="T6" fmla="*/ 1155 w 2736"/>
                      <a:gd name="T7" fmla="*/ 13 h 504"/>
                      <a:gd name="T8" fmla="*/ 1148 w 2736"/>
                      <a:gd name="T9" fmla="*/ 55 h 504"/>
                      <a:gd name="T10" fmla="*/ 745 w 2736"/>
                      <a:gd name="T11" fmla="*/ 55 h 504"/>
                      <a:gd name="T12" fmla="*/ 276 w 2736"/>
                      <a:gd name="T13" fmla="*/ 156 h 504"/>
                      <a:gd name="T14" fmla="*/ 0 w 2736"/>
                      <a:gd name="T15" fmla="*/ 2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4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70 w 1769"/>
                      <a:gd name="T3" fmla="*/ 30 h 791"/>
                      <a:gd name="T4" fmla="*/ 406 w 1769"/>
                      <a:gd name="T5" fmla="*/ 107 h 791"/>
                      <a:gd name="T6" fmla="*/ 565 w 1769"/>
                      <a:gd name="T7" fmla="*/ 231 h 791"/>
                      <a:gd name="T8" fmla="*/ 615 w 1769"/>
                      <a:gd name="T9" fmla="*/ 326 h 791"/>
                      <a:gd name="T10" fmla="*/ 592 w 1769"/>
                      <a:gd name="T11" fmla="*/ 421 h 791"/>
                      <a:gd name="T12" fmla="*/ 557 w 1769"/>
                      <a:gd name="T13" fmla="*/ 338 h 791"/>
                      <a:gd name="T14" fmla="*/ 487 w 1769"/>
                      <a:gd name="T15" fmla="*/ 243 h 791"/>
                      <a:gd name="T16" fmla="*/ 389 w 1769"/>
                      <a:gd name="T17" fmla="*/ 158 h 791"/>
                      <a:gd name="T18" fmla="*/ 204 w 1769"/>
                      <a:gd name="T19" fmla="*/ 81 h 791"/>
                      <a:gd name="T20" fmla="*/ 0 w 1769"/>
                      <a:gd name="T21" fmla="*/ 41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6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1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86 h 504"/>
                      <a:gd name="T2" fmla="*/ 301 w 2736"/>
                      <a:gd name="T3" fmla="*/ 29 h 504"/>
                      <a:gd name="T4" fmla="*/ 619 w 2736"/>
                      <a:gd name="T5" fmla="*/ 4 h 504"/>
                      <a:gd name="T6" fmla="*/ 954 w 2736"/>
                      <a:gd name="T7" fmla="*/ 4 h 504"/>
                      <a:gd name="T8" fmla="*/ 948 w 2736"/>
                      <a:gd name="T9" fmla="*/ 18 h 504"/>
                      <a:gd name="T10" fmla="*/ 615 w 2736"/>
                      <a:gd name="T11" fmla="*/ 18 h 504"/>
                      <a:gd name="T12" fmla="*/ 228 w 2736"/>
                      <a:gd name="T13" fmla="*/ 50 h 504"/>
                      <a:gd name="T14" fmla="*/ 0 w 2736"/>
                      <a:gd name="T15" fmla="*/ 8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2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0 w 1769"/>
                      <a:gd name="T3" fmla="*/ 10 h 791"/>
                      <a:gd name="T4" fmla="*/ 335 w 1769"/>
                      <a:gd name="T5" fmla="*/ 34 h 791"/>
                      <a:gd name="T6" fmla="*/ 466 w 1769"/>
                      <a:gd name="T7" fmla="*/ 74 h 791"/>
                      <a:gd name="T8" fmla="*/ 508 w 1769"/>
                      <a:gd name="T9" fmla="*/ 104 h 791"/>
                      <a:gd name="T10" fmla="*/ 489 w 1769"/>
                      <a:gd name="T11" fmla="*/ 134 h 791"/>
                      <a:gd name="T12" fmla="*/ 460 w 1769"/>
                      <a:gd name="T13" fmla="*/ 108 h 791"/>
                      <a:gd name="T14" fmla="*/ 402 w 1769"/>
                      <a:gd name="T15" fmla="*/ 77 h 791"/>
                      <a:gd name="T16" fmla="*/ 321 w 1769"/>
                      <a:gd name="T17" fmla="*/ 51 h 791"/>
                      <a:gd name="T18" fmla="*/ 168 w 1769"/>
                      <a:gd name="T19" fmla="*/ 26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7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9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0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8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7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04 w 2736"/>
                      <a:gd name="T3" fmla="*/ 104 h 504"/>
                      <a:gd name="T4" fmla="*/ 1035 w 2736"/>
                      <a:gd name="T5" fmla="*/ 15 h 504"/>
                      <a:gd name="T6" fmla="*/ 1595 w 2736"/>
                      <a:gd name="T7" fmla="*/ 15 h 504"/>
                      <a:gd name="T8" fmla="*/ 1586 w 2736"/>
                      <a:gd name="T9" fmla="*/ 64 h 504"/>
                      <a:gd name="T10" fmla="*/ 1028 w 2736"/>
                      <a:gd name="T11" fmla="*/ 64 h 504"/>
                      <a:gd name="T12" fmla="*/ 381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8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35 w 1769"/>
                      <a:gd name="T3" fmla="*/ 35 h 791"/>
                      <a:gd name="T4" fmla="*/ 560 w 1769"/>
                      <a:gd name="T5" fmla="*/ 124 h 791"/>
                      <a:gd name="T6" fmla="*/ 780 w 1769"/>
                      <a:gd name="T7" fmla="*/ 268 h 791"/>
                      <a:gd name="T8" fmla="*/ 850 w 1769"/>
                      <a:gd name="T9" fmla="*/ 377 h 791"/>
                      <a:gd name="T10" fmla="*/ 817 w 1769"/>
                      <a:gd name="T11" fmla="*/ 488 h 791"/>
                      <a:gd name="T12" fmla="*/ 769 w 1769"/>
                      <a:gd name="T13" fmla="*/ 392 h 791"/>
                      <a:gd name="T14" fmla="*/ 672 w 1769"/>
                      <a:gd name="T15" fmla="*/ 281 h 791"/>
                      <a:gd name="T16" fmla="*/ 537 w 1769"/>
                      <a:gd name="T17" fmla="*/ 183 h 791"/>
                      <a:gd name="T18" fmla="*/ 281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9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5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301 h 504"/>
                      <a:gd name="T2" fmla="*/ 540 w 2736"/>
                      <a:gd name="T3" fmla="*/ 100 h 504"/>
                      <a:gd name="T4" fmla="*/ 1111 w 2736"/>
                      <a:gd name="T5" fmla="*/ 14 h 504"/>
                      <a:gd name="T6" fmla="*/ 1711 w 2736"/>
                      <a:gd name="T7" fmla="*/ 14 h 504"/>
                      <a:gd name="T8" fmla="*/ 1701 w 2736"/>
                      <a:gd name="T9" fmla="*/ 62 h 504"/>
                      <a:gd name="T10" fmla="*/ 1103 w 2736"/>
                      <a:gd name="T11" fmla="*/ 62 h 504"/>
                      <a:gd name="T12" fmla="*/ 409 w 2736"/>
                      <a:gd name="T13" fmla="*/ 174 h 504"/>
                      <a:gd name="T14" fmla="*/ 0 w 2736"/>
                      <a:gd name="T15" fmla="*/ 30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6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2 w 1769"/>
                      <a:gd name="T3" fmla="*/ 33 h 791"/>
                      <a:gd name="T4" fmla="*/ 600 w 1769"/>
                      <a:gd name="T5" fmla="*/ 120 h 791"/>
                      <a:gd name="T6" fmla="*/ 836 w 1769"/>
                      <a:gd name="T7" fmla="*/ 258 h 791"/>
                      <a:gd name="T8" fmla="*/ 911 w 1769"/>
                      <a:gd name="T9" fmla="*/ 364 h 791"/>
                      <a:gd name="T10" fmla="*/ 876 w 1769"/>
                      <a:gd name="T11" fmla="*/ 471 h 791"/>
                      <a:gd name="T12" fmla="*/ 825 w 1769"/>
                      <a:gd name="T13" fmla="*/ 378 h 791"/>
                      <a:gd name="T14" fmla="*/ 721 w 1769"/>
                      <a:gd name="T15" fmla="*/ 271 h 791"/>
                      <a:gd name="T16" fmla="*/ 576 w 1769"/>
                      <a:gd name="T17" fmla="*/ 177 h 791"/>
                      <a:gd name="T18" fmla="*/ 302 w 1769"/>
                      <a:gd name="T19" fmla="*/ 91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0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3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4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1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1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299 h 504"/>
                      <a:gd name="T2" fmla="*/ 521 w 2736"/>
                      <a:gd name="T3" fmla="*/ 100 h 504"/>
                      <a:gd name="T4" fmla="*/ 1071 w 2736"/>
                      <a:gd name="T5" fmla="*/ 14 h 504"/>
                      <a:gd name="T6" fmla="*/ 1650 w 2736"/>
                      <a:gd name="T7" fmla="*/ 14 h 504"/>
                      <a:gd name="T8" fmla="*/ 1640 w 2736"/>
                      <a:gd name="T9" fmla="*/ 61 h 504"/>
                      <a:gd name="T10" fmla="*/ 1064 w 2736"/>
                      <a:gd name="T11" fmla="*/ 61 h 504"/>
                      <a:gd name="T12" fmla="*/ 394 w 2736"/>
                      <a:gd name="T13" fmla="*/ 173 h 504"/>
                      <a:gd name="T14" fmla="*/ 0 w 2736"/>
                      <a:gd name="T15" fmla="*/ 29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2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3 w 1769"/>
                      <a:gd name="T3" fmla="*/ 33 h 791"/>
                      <a:gd name="T4" fmla="*/ 579 w 1769"/>
                      <a:gd name="T5" fmla="*/ 119 h 791"/>
                      <a:gd name="T6" fmla="*/ 806 w 1769"/>
                      <a:gd name="T7" fmla="*/ 256 h 791"/>
                      <a:gd name="T8" fmla="*/ 878 w 1769"/>
                      <a:gd name="T9" fmla="*/ 361 h 791"/>
                      <a:gd name="T10" fmla="*/ 845 w 1769"/>
                      <a:gd name="T11" fmla="*/ 467 h 791"/>
                      <a:gd name="T12" fmla="*/ 795 w 1769"/>
                      <a:gd name="T13" fmla="*/ 375 h 791"/>
                      <a:gd name="T14" fmla="*/ 695 w 1769"/>
                      <a:gd name="T15" fmla="*/ 269 h 791"/>
                      <a:gd name="T16" fmla="*/ 555 w 1769"/>
                      <a:gd name="T17" fmla="*/ 176 h 791"/>
                      <a:gd name="T18" fmla="*/ 291 w 1769"/>
                      <a:gd name="T19" fmla="*/ 90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2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9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506 w 2736"/>
                      <a:gd name="T3" fmla="*/ 82 h 504"/>
                      <a:gd name="T4" fmla="*/ 1039 w 2736"/>
                      <a:gd name="T5" fmla="*/ 12 h 504"/>
                      <a:gd name="T6" fmla="*/ 1601 w 2736"/>
                      <a:gd name="T7" fmla="*/ 12 h 504"/>
                      <a:gd name="T8" fmla="*/ 1592 w 2736"/>
                      <a:gd name="T9" fmla="*/ 50 h 504"/>
                      <a:gd name="T10" fmla="*/ 1032 w 2736"/>
                      <a:gd name="T11" fmla="*/ 50 h 504"/>
                      <a:gd name="T12" fmla="*/ 383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0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36 w 1769"/>
                      <a:gd name="T3" fmla="*/ 27 h 791"/>
                      <a:gd name="T4" fmla="*/ 562 w 1769"/>
                      <a:gd name="T5" fmla="*/ 98 h 791"/>
                      <a:gd name="T6" fmla="*/ 782 w 1769"/>
                      <a:gd name="T7" fmla="*/ 211 h 791"/>
                      <a:gd name="T8" fmla="*/ 853 w 1769"/>
                      <a:gd name="T9" fmla="*/ 297 h 791"/>
                      <a:gd name="T10" fmla="*/ 820 w 1769"/>
                      <a:gd name="T11" fmla="*/ 384 h 791"/>
                      <a:gd name="T12" fmla="*/ 772 w 1769"/>
                      <a:gd name="T13" fmla="*/ 308 h 791"/>
                      <a:gd name="T14" fmla="*/ 674 w 1769"/>
                      <a:gd name="T15" fmla="*/ 222 h 791"/>
                      <a:gd name="T16" fmla="*/ 539 w 1769"/>
                      <a:gd name="T17" fmla="*/ 144 h 791"/>
                      <a:gd name="T18" fmla="*/ 282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3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7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465 w 2736"/>
                      <a:gd name="T3" fmla="*/ 82 h 504"/>
                      <a:gd name="T4" fmla="*/ 955 w 2736"/>
                      <a:gd name="T5" fmla="*/ 12 h 504"/>
                      <a:gd name="T6" fmla="*/ 1471 w 2736"/>
                      <a:gd name="T7" fmla="*/ 12 h 504"/>
                      <a:gd name="T8" fmla="*/ 1462 w 2736"/>
                      <a:gd name="T9" fmla="*/ 50 h 504"/>
                      <a:gd name="T10" fmla="*/ 948 w 2736"/>
                      <a:gd name="T11" fmla="*/ 50 h 504"/>
                      <a:gd name="T12" fmla="*/ 352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098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17 w 1769"/>
                      <a:gd name="T3" fmla="*/ 27 h 791"/>
                      <a:gd name="T4" fmla="*/ 517 w 1769"/>
                      <a:gd name="T5" fmla="*/ 98 h 791"/>
                      <a:gd name="T6" fmla="*/ 719 w 1769"/>
                      <a:gd name="T7" fmla="*/ 211 h 791"/>
                      <a:gd name="T8" fmla="*/ 784 w 1769"/>
                      <a:gd name="T9" fmla="*/ 297 h 791"/>
                      <a:gd name="T10" fmla="*/ 754 w 1769"/>
                      <a:gd name="T11" fmla="*/ 384 h 791"/>
                      <a:gd name="T12" fmla="*/ 710 w 1769"/>
                      <a:gd name="T13" fmla="*/ 308 h 791"/>
                      <a:gd name="T14" fmla="*/ 620 w 1769"/>
                      <a:gd name="T15" fmla="*/ 222 h 791"/>
                      <a:gd name="T16" fmla="*/ 495 w 1769"/>
                      <a:gd name="T17" fmla="*/ 144 h 791"/>
                      <a:gd name="T18" fmla="*/ 259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4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5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188 h 504"/>
                      <a:gd name="T2" fmla="*/ 454 w 2736"/>
                      <a:gd name="T3" fmla="*/ 63 h 504"/>
                      <a:gd name="T4" fmla="*/ 933 w 2736"/>
                      <a:gd name="T5" fmla="*/ 9 h 504"/>
                      <a:gd name="T6" fmla="*/ 1437 w 2736"/>
                      <a:gd name="T7" fmla="*/ 9 h 504"/>
                      <a:gd name="T8" fmla="*/ 1429 w 2736"/>
                      <a:gd name="T9" fmla="*/ 38 h 504"/>
                      <a:gd name="T10" fmla="*/ 926 w 2736"/>
                      <a:gd name="T11" fmla="*/ 38 h 504"/>
                      <a:gd name="T12" fmla="*/ 343 w 2736"/>
                      <a:gd name="T13" fmla="*/ 109 h 504"/>
                      <a:gd name="T14" fmla="*/ 0 w 2736"/>
                      <a:gd name="T15" fmla="*/ 18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096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11 w 1769"/>
                      <a:gd name="T3" fmla="*/ 21 h 791"/>
                      <a:gd name="T4" fmla="*/ 504 w 1769"/>
                      <a:gd name="T5" fmla="*/ 75 h 791"/>
                      <a:gd name="T6" fmla="*/ 702 w 1769"/>
                      <a:gd name="T7" fmla="*/ 161 h 791"/>
                      <a:gd name="T8" fmla="*/ 765 w 1769"/>
                      <a:gd name="T9" fmla="*/ 227 h 791"/>
                      <a:gd name="T10" fmla="*/ 736 w 1769"/>
                      <a:gd name="T11" fmla="*/ 294 h 791"/>
                      <a:gd name="T12" fmla="*/ 693 w 1769"/>
                      <a:gd name="T13" fmla="*/ 236 h 791"/>
                      <a:gd name="T14" fmla="*/ 605 w 1769"/>
                      <a:gd name="T15" fmla="*/ 169 h 791"/>
                      <a:gd name="T16" fmla="*/ 483 w 1769"/>
                      <a:gd name="T17" fmla="*/ 110 h 791"/>
                      <a:gd name="T18" fmla="*/ 253 w 1769"/>
                      <a:gd name="T19" fmla="*/ 57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</p:grpSp>
          <p:sp>
            <p:nvSpPr>
              <p:cNvPr id="1039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3 w 776"/>
                  <a:gd name="T7" fmla="*/ 39 h 2368"/>
                  <a:gd name="T8" fmla="*/ 47 w 776"/>
                  <a:gd name="T9" fmla="*/ 74 h 2368"/>
                  <a:gd name="T10" fmla="*/ 95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5 w 776"/>
                  <a:gd name="T17" fmla="*/ 145 h 2368"/>
                  <a:gd name="T18" fmla="*/ 130 w 776"/>
                  <a:gd name="T19" fmla="*/ 157 h 2368"/>
                  <a:gd name="T20" fmla="*/ 118 w 776"/>
                  <a:gd name="T21" fmla="*/ 180 h 2368"/>
                  <a:gd name="T22" fmla="*/ 142 w 776"/>
                  <a:gd name="T23" fmla="*/ 204 h 2368"/>
                  <a:gd name="T24" fmla="*/ 142 w 776"/>
                  <a:gd name="T25" fmla="*/ 227 h 2368"/>
                  <a:gd name="T26" fmla="*/ 165 w 776"/>
                  <a:gd name="T27" fmla="*/ 263 h 2368"/>
                  <a:gd name="T28" fmla="*/ 154 w 776"/>
                  <a:gd name="T29" fmla="*/ 298 h 2368"/>
                  <a:gd name="T30" fmla="*/ 177 w 776"/>
                  <a:gd name="T31" fmla="*/ 321 h 2368"/>
                  <a:gd name="T32" fmla="*/ 165 w 776"/>
                  <a:gd name="T33" fmla="*/ 357 h 2368"/>
                  <a:gd name="T34" fmla="*/ 177 w 776"/>
                  <a:gd name="T35" fmla="*/ 392 h 2368"/>
                  <a:gd name="T36" fmla="*/ 165 w 776"/>
                  <a:gd name="T37" fmla="*/ 415 h 2368"/>
                  <a:gd name="T38" fmla="*/ 189 w 776"/>
                  <a:gd name="T39" fmla="*/ 451 h 2368"/>
                  <a:gd name="T40" fmla="*/ 177 w 776"/>
                  <a:gd name="T41" fmla="*/ 486 h 2368"/>
                  <a:gd name="T42" fmla="*/ 189 w 776"/>
                  <a:gd name="T43" fmla="*/ 533 h 2368"/>
                  <a:gd name="T44" fmla="*/ 177 w 776"/>
                  <a:gd name="T45" fmla="*/ 545 h 2368"/>
                  <a:gd name="T46" fmla="*/ 189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0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211 w 21600"/>
                  <a:gd name="T1" fmla="*/ 0 h 21602"/>
                  <a:gd name="T2" fmla="*/ 833 w 21600"/>
                  <a:gd name="T3" fmla="*/ 903 h 21602"/>
                  <a:gd name="T4" fmla="*/ 0 w 21600"/>
                  <a:gd name="T5" fmla="*/ 874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1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1007 w 36729"/>
                  <a:gd name="T1" fmla="*/ 388 h 21600"/>
                  <a:gd name="T2" fmla="*/ 0 w 36729"/>
                  <a:gd name="T3" fmla="*/ 453 h 21600"/>
                  <a:gd name="T4" fmla="*/ 489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2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54 h 22305"/>
                  <a:gd name="T2" fmla="*/ 487 w 28940"/>
                  <a:gd name="T3" fmla="*/ 933 h 22305"/>
                  <a:gd name="T4" fmla="*/ 124 w 2894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3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80 h 22305"/>
                  <a:gd name="T2" fmla="*/ 791 w 30473"/>
                  <a:gd name="T3" fmla="*/ 932 h 22305"/>
                  <a:gd name="T4" fmla="*/ 230 w 30473"/>
                  <a:gd name="T5" fmla="*/ 90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4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177 h 22305"/>
                  <a:gd name="T2" fmla="*/ 932 w 34455"/>
                  <a:gd name="T3" fmla="*/ 933 h 22305"/>
                  <a:gd name="T4" fmla="*/ 348 w 34455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5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189 h 22305"/>
                  <a:gd name="T2" fmla="*/ 149 w 34812"/>
                  <a:gd name="T3" fmla="*/ 933 h 22305"/>
                  <a:gd name="T4" fmla="*/ 57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6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189 h 22305"/>
                  <a:gd name="T2" fmla="*/ 394 w 34812"/>
                  <a:gd name="T3" fmla="*/ 933 h 22305"/>
                  <a:gd name="T4" fmla="*/ 150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7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189 h 22305"/>
                  <a:gd name="T2" fmla="*/ 559 w 34812"/>
                  <a:gd name="T3" fmla="*/ 933 h 22305"/>
                  <a:gd name="T4" fmla="*/ 212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8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2 w 776"/>
                  <a:gd name="T7" fmla="*/ 39 h 2368"/>
                  <a:gd name="T8" fmla="*/ 47 w 776"/>
                  <a:gd name="T9" fmla="*/ 74 h 2368"/>
                  <a:gd name="T10" fmla="*/ 94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4 w 776"/>
                  <a:gd name="T17" fmla="*/ 145 h 2368"/>
                  <a:gd name="T18" fmla="*/ 129 w 776"/>
                  <a:gd name="T19" fmla="*/ 157 h 2368"/>
                  <a:gd name="T20" fmla="*/ 118 w 776"/>
                  <a:gd name="T21" fmla="*/ 180 h 2368"/>
                  <a:gd name="T22" fmla="*/ 141 w 776"/>
                  <a:gd name="T23" fmla="*/ 204 h 2368"/>
                  <a:gd name="T24" fmla="*/ 141 w 776"/>
                  <a:gd name="T25" fmla="*/ 227 h 2368"/>
                  <a:gd name="T26" fmla="*/ 165 w 776"/>
                  <a:gd name="T27" fmla="*/ 263 h 2368"/>
                  <a:gd name="T28" fmla="*/ 153 w 776"/>
                  <a:gd name="T29" fmla="*/ 298 h 2368"/>
                  <a:gd name="T30" fmla="*/ 176 w 776"/>
                  <a:gd name="T31" fmla="*/ 321 h 2368"/>
                  <a:gd name="T32" fmla="*/ 165 w 776"/>
                  <a:gd name="T33" fmla="*/ 357 h 2368"/>
                  <a:gd name="T34" fmla="*/ 176 w 776"/>
                  <a:gd name="T35" fmla="*/ 392 h 2368"/>
                  <a:gd name="T36" fmla="*/ 165 w 776"/>
                  <a:gd name="T37" fmla="*/ 415 h 2368"/>
                  <a:gd name="T38" fmla="*/ 188 w 776"/>
                  <a:gd name="T39" fmla="*/ 451 h 2368"/>
                  <a:gd name="T40" fmla="*/ 176 w 776"/>
                  <a:gd name="T41" fmla="*/ 486 h 2368"/>
                  <a:gd name="T42" fmla="*/ 188 w 776"/>
                  <a:gd name="T43" fmla="*/ 533 h 2368"/>
                  <a:gd name="T44" fmla="*/ 176 w 776"/>
                  <a:gd name="T45" fmla="*/ 545 h 2368"/>
                  <a:gd name="T46" fmla="*/ 188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9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5 h 2368"/>
                  <a:gd name="T24" fmla="*/ 128 w 776"/>
                  <a:gd name="T25" fmla="*/ 129 h 2368"/>
                  <a:gd name="T26" fmla="*/ 150 w 776"/>
                  <a:gd name="T27" fmla="*/ 148 h 2368"/>
                  <a:gd name="T28" fmla="*/ 139 w 776"/>
                  <a:gd name="T29" fmla="*/ 168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5 h 2368"/>
                  <a:gd name="T38" fmla="*/ 171 w 776"/>
                  <a:gd name="T39" fmla="*/ 255 h 2368"/>
                  <a:gd name="T40" fmla="*/ 161 w 776"/>
                  <a:gd name="T41" fmla="*/ 275 h 2368"/>
                  <a:gd name="T42" fmla="*/ 171 w 776"/>
                  <a:gd name="T43" fmla="*/ 301 h 2368"/>
                  <a:gd name="T44" fmla="*/ 161 w 776"/>
                  <a:gd name="T45" fmla="*/ 308 h 2368"/>
                  <a:gd name="T46" fmla="*/ 171 w 776"/>
                  <a:gd name="T47" fmla="*/ 3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0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263 h 22305"/>
                  <a:gd name="T2" fmla="*/ 996 w 36830"/>
                  <a:gd name="T3" fmla="*/ 933 h 22305"/>
                  <a:gd name="T4" fmla="*/ 412 w 3683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1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419 h 21600"/>
                  <a:gd name="T2" fmla="*/ 725 w 31881"/>
                  <a:gd name="T3" fmla="*/ 203 h 21600"/>
                  <a:gd name="T4" fmla="*/ 415 w 31881"/>
                  <a:gd name="T5" fmla="*/ 90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2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189 h 21600"/>
                  <a:gd name="T2" fmla="*/ 299 w 31146"/>
                  <a:gd name="T3" fmla="*/ 400 h 21600"/>
                  <a:gd name="T4" fmla="*/ 127 w 31146"/>
                  <a:gd name="T5" fmla="*/ 90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3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16 h 2368"/>
                  <a:gd name="T2" fmla="*/ 131 w 776"/>
                  <a:gd name="T3" fmla="*/ 4 h 2368"/>
                  <a:gd name="T4" fmla="*/ 53 w 776"/>
                  <a:gd name="T5" fmla="*/ 40 h 2368"/>
                  <a:gd name="T6" fmla="*/ 184 w 776"/>
                  <a:gd name="T7" fmla="*/ 40 h 2368"/>
                  <a:gd name="T8" fmla="*/ 105 w 776"/>
                  <a:gd name="T9" fmla="*/ 77 h 2368"/>
                  <a:gd name="T10" fmla="*/ 210 w 776"/>
                  <a:gd name="T11" fmla="*/ 89 h 2368"/>
                  <a:gd name="T12" fmla="*/ 158 w 776"/>
                  <a:gd name="T13" fmla="*/ 113 h 2368"/>
                  <a:gd name="T14" fmla="*/ 263 w 776"/>
                  <a:gd name="T15" fmla="*/ 125 h 2368"/>
                  <a:gd name="T16" fmla="*/ 210 w 776"/>
                  <a:gd name="T17" fmla="*/ 149 h 2368"/>
                  <a:gd name="T18" fmla="*/ 289 w 776"/>
                  <a:gd name="T19" fmla="*/ 161 h 2368"/>
                  <a:gd name="T20" fmla="*/ 263 w 776"/>
                  <a:gd name="T21" fmla="*/ 186 h 2368"/>
                  <a:gd name="T22" fmla="*/ 315 w 776"/>
                  <a:gd name="T23" fmla="*/ 210 h 2368"/>
                  <a:gd name="T24" fmla="*/ 315 w 776"/>
                  <a:gd name="T25" fmla="*/ 234 h 2368"/>
                  <a:gd name="T26" fmla="*/ 368 w 776"/>
                  <a:gd name="T27" fmla="*/ 270 h 2368"/>
                  <a:gd name="T28" fmla="*/ 342 w 776"/>
                  <a:gd name="T29" fmla="*/ 307 h 2368"/>
                  <a:gd name="T30" fmla="*/ 394 w 776"/>
                  <a:gd name="T31" fmla="*/ 331 h 2368"/>
                  <a:gd name="T32" fmla="*/ 368 w 776"/>
                  <a:gd name="T33" fmla="*/ 367 h 2368"/>
                  <a:gd name="T34" fmla="*/ 394 w 776"/>
                  <a:gd name="T35" fmla="*/ 403 h 2368"/>
                  <a:gd name="T36" fmla="*/ 368 w 776"/>
                  <a:gd name="T37" fmla="*/ 428 h 2368"/>
                  <a:gd name="T38" fmla="*/ 421 w 776"/>
                  <a:gd name="T39" fmla="*/ 464 h 2368"/>
                  <a:gd name="T40" fmla="*/ 394 w 776"/>
                  <a:gd name="T41" fmla="*/ 500 h 2368"/>
                  <a:gd name="T42" fmla="*/ 421 w 776"/>
                  <a:gd name="T43" fmla="*/ 549 h 2368"/>
                  <a:gd name="T44" fmla="*/ 394 w 776"/>
                  <a:gd name="T45" fmla="*/ 561 h 2368"/>
                  <a:gd name="T46" fmla="*/ 421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4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16 h 2368"/>
                  <a:gd name="T2" fmla="*/ 84 w 776"/>
                  <a:gd name="T3" fmla="*/ 4 h 2368"/>
                  <a:gd name="T4" fmla="*/ 34 w 776"/>
                  <a:gd name="T5" fmla="*/ 40 h 2368"/>
                  <a:gd name="T6" fmla="*/ 118 w 776"/>
                  <a:gd name="T7" fmla="*/ 40 h 2368"/>
                  <a:gd name="T8" fmla="*/ 68 w 776"/>
                  <a:gd name="T9" fmla="*/ 77 h 2368"/>
                  <a:gd name="T10" fmla="*/ 135 w 776"/>
                  <a:gd name="T11" fmla="*/ 89 h 2368"/>
                  <a:gd name="T12" fmla="*/ 101 w 776"/>
                  <a:gd name="T13" fmla="*/ 113 h 2368"/>
                  <a:gd name="T14" fmla="*/ 169 w 776"/>
                  <a:gd name="T15" fmla="*/ 125 h 2368"/>
                  <a:gd name="T16" fmla="*/ 135 w 776"/>
                  <a:gd name="T17" fmla="*/ 150 h 2368"/>
                  <a:gd name="T18" fmla="*/ 186 w 776"/>
                  <a:gd name="T19" fmla="*/ 162 h 2368"/>
                  <a:gd name="T20" fmla="*/ 169 w 776"/>
                  <a:gd name="T21" fmla="*/ 186 h 2368"/>
                  <a:gd name="T22" fmla="*/ 203 w 776"/>
                  <a:gd name="T23" fmla="*/ 210 h 2368"/>
                  <a:gd name="T24" fmla="*/ 203 w 776"/>
                  <a:gd name="T25" fmla="*/ 234 h 2368"/>
                  <a:gd name="T26" fmla="*/ 236 w 776"/>
                  <a:gd name="T27" fmla="*/ 271 h 2368"/>
                  <a:gd name="T28" fmla="*/ 220 w 776"/>
                  <a:gd name="T29" fmla="*/ 307 h 2368"/>
                  <a:gd name="T30" fmla="*/ 253 w 776"/>
                  <a:gd name="T31" fmla="*/ 331 h 2368"/>
                  <a:gd name="T32" fmla="*/ 236 w 776"/>
                  <a:gd name="T33" fmla="*/ 368 h 2368"/>
                  <a:gd name="T34" fmla="*/ 253 w 776"/>
                  <a:gd name="T35" fmla="*/ 404 h 2368"/>
                  <a:gd name="T36" fmla="*/ 236 w 776"/>
                  <a:gd name="T37" fmla="*/ 428 h 2368"/>
                  <a:gd name="T38" fmla="*/ 270 w 776"/>
                  <a:gd name="T39" fmla="*/ 465 h 2368"/>
                  <a:gd name="T40" fmla="*/ 253 w 776"/>
                  <a:gd name="T41" fmla="*/ 501 h 2368"/>
                  <a:gd name="T42" fmla="*/ 270 w 776"/>
                  <a:gd name="T43" fmla="*/ 550 h 2368"/>
                  <a:gd name="T44" fmla="*/ 253 w 776"/>
                  <a:gd name="T45" fmla="*/ 562 h 2368"/>
                  <a:gd name="T46" fmla="*/ 270 w 776"/>
                  <a:gd name="T47" fmla="*/ 59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5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16 h 2368"/>
                  <a:gd name="T2" fmla="*/ 51 w 776"/>
                  <a:gd name="T3" fmla="*/ 4 h 2368"/>
                  <a:gd name="T4" fmla="*/ 20 w 776"/>
                  <a:gd name="T5" fmla="*/ 40 h 2368"/>
                  <a:gd name="T6" fmla="*/ 71 w 776"/>
                  <a:gd name="T7" fmla="*/ 40 h 2368"/>
                  <a:gd name="T8" fmla="*/ 41 w 776"/>
                  <a:gd name="T9" fmla="*/ 77 h 2368"/>
                  <a:gd name="T10" fmla="*/ 81 w 776"/>
                  <a:gd name="T11" fmla="*/ 89 h 2368"/>
                  <a:gd name="T12" fmla="*/ 61 w 776"/>
                  <a:gd name="T13" fmla="*/ 113 h 2368"/>
                  <a:gd name="T14" fmla="*/ 101 w 776"/>
                  <a:gd name="T15" fmla="*/ 125 h 2368"/>
                  <a:gd name="T16" fmla="*/ 81 w 776"/>
                  <a:gd name="T17" fmla="*/ 149 h 2368"/>
                  <a:gd name="T18" fmla="*/ 112 w 776"/>
                  <a:gd name="T19" fmla="*/ 161 h 2368"/>
                  <a:gd name="T20" fmla="*/ 101 w 776"/>
                  <a:gd name="T21" fmla="*/ 186 h 2368"/>
                  <a:gd name="T22" fmla="*/ 122 w 776"/>
                  <a:gd name="T23" fmla="*/ 210 h 2368"/>
                  <a:gd name="T24" fmla="*/ 122 w 776"/>
                  <a:gd name="T25" fmla="*/ 234 h 2368"/>
                  <a:gd name="T26" fmla="*/ 142 w 776"/>
                  <a:gd name="T27" fmla="*/ 270 h 2368"/>
                  <a:gd name="T28" fmla="*/ 132 w 776"/>
                  <a:gd name="T29" fmla="*/ 307 h 2368"/>
                  <a:gd name="T30" fmla="*/ 152 w 776"/>
                  <a:gd name="T31" fmla="*/ 331 h 2368"/>
                  <a:gd name="T32" fmla="*/ 142 w 776"/>
                  <a:gd name="T33" fmla="*/ 367 h 2368"/>
                  <a:gd name="T34" fmla="*/ 152 w 776"/>
                  <a:gd name="T35" fmla="*/ 403 h 2368"/>
                  <a:gd name="T36" fmla="*/ 142 w 776"/>
                  <a:gd name="T37" fmla="*/ 428 h 2368"/>
                  <a:gd name="T38" fmla="*/ 162 w 776"/>
                  <a:gd name="T39" fmla="*/ 464 h 2368"/>
                  <a:gd name="T40" fmla="*/ 152 w 776"/>
                  <a:gd name="T41" fmla="*/ 500 h 2368"/>
                  <a:gd name="T42" fmla="*/ 162 w 776"/>
                  <a:gd name="T43" fmla="*/ 549 h 2368"/>
                  <a:gd name="T44" fmla="*/ 152 w 776"/>
                  <a:gd name="T45" fmla="*/ 561 h 2368"/>
                  <a:gd name="T46" fmla="*/ 162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6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17 h 2368"/>
                  <a:gd name="T2" fmla="*/ 122 w 776"/>
                  <a:gd name="T3" fmla="*/ 4 h 2368"/>
                  <a:gd name="T4" fmla="*/ 49 w 776"/>
                  <a:gd name="T5" fmla="*/ 42 h 2368"/>
                  <a:gd name="T6" fmla="*/ 171 w 776"/>
                  <a:gd name="T7" fmla="*/ 42 h 2368"/>
                  <a:gd name="T8" fmla="*/ 98 w 776"/>
                  <a:gd name="T9" fmla="*/ 81 h 2368"/>
                  <a:gd name="T10" fmla="*/ 195 w 776"/>
                  <a:gd name="T11" fmla="*/ 93 h 2368"/>
                  <a:gd name="T12" fmla="*/ 147 w 776"/>
                  <a:gd name="T13" fmla="*/ 119 h 2368"/>
                  <a:gd name="T14" fmla="*/ 244 w 776"/>
                  <a:gd name="T15" fmla="*/ 132 h 2368"/>
                  <a:gd name="T16" fmla="*/ 195 w 776"/>
                  <a:gd name="T17" fmla="*/ 157 h 2368"/>
                  <a:gd name="T18" fmla="*/ 269 w 776"/>
                  <a:gd name="T19" fmla="*/ 170 h 2368"/>
                  <a:gd name="T20" fmla="*/ 244 w 776"/>
                  <a:gd name="T21" fmla="*/ 195 h 2368"/>
                  <a:gd name="T22" fmla="*/ 293 w 776"/>
                  <a:gd name="T23" fmla="*/ 221 h 2368"/>
                  <a:gd name="T24" fmla="*/ 293 w 776"/>
                  <a:gd name="T25" fmla="*/ 246 h 2368"/>
                  <a:gd name="T26" fmla="*/ 342 w 776"/>
                  <a:gd name="T27" fmla="*/ 284 h 2368"/>
                  <a:gd name="T28" fmla="*/ 318 w 776"/>
                  <a:gd name="T29" fmla="*/ 322 h 2368"/>
                  <a:gd name="T30" fmla="*/ 366 w 776"/>
                  <a:gd name="T31" fmla="*/ 348 h 2368"/>
                  <a:gd name="T32" fmla="*/ 342 w 776"/>
                  <a:gd name="T33" fmla="*/ 386 h 2368"/>
                  <a:gd name="T34" fmla="*/ 366 w 776"/>
                  <a:gd name="T35" fmla="*/ 424 h 2368"/>
                  <a:gd name="T36" fmla="*/ 342 w 776"/>
                  <a:gd name="T37" fmla="*/ 450 h 2368"/>
                  <a:gd name="T38" fmla="*/ 391 w 776"/>
                  <a:gd name="T39" fmla="*/ 488 h 2368"/>
                  <a:gd name="T40" fmla="*/ 366 w 776"/>
                  <a:gd name="T41" fmla="*/ 526 h 2368"/>
                  <a:gd name="T42" fmla="*/ 391 w 776"/>
                  <a:gd name="T43" fmla="*/ 577 h 2368"/>
                  <a:gd name="T44" fmla="*/ 366 w 776"/>
                  <a:gd name="T45" fmla="*/ 590 h 2368"/>
                  <a:gd name="T46" fmla="*/ 391 w 776"/>
                  <a:gd name="T47" fmla="*/ 6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7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11 h 2368"/>
                  <a:gd name="T2" fmla="*/ 184 w 776"/>
                  <a:gd name="T3" fmla="*/ 3 h 2368"/>
                  <a:gd name="T4" fmla="*/ 74 w 776"/>
                  <a:gd name="T5" fmla="*/ 28 h 2368"/>
                  <a:gd name="T6" fmla="*/ 258 w 776"/>
                  <a:gd name="T7" fmla="*/ 28 h 2368"/>
                  <a:gd name="T8" fmla="*/ 147 w 776"/>
                  <a:gd name="T9" fmla="*/ 54 h 2368"/>
                  <a:gd name="T10" fmla="*/ 294 w 776"/>
                  <a:gd name="T11" fmla="*/ 62 h 2368"/>
                  <a:gd name="T12" fmla="*/ 221 w 776"/>
                  <a:gd name="T13" fmla="*/ 79 h 2368"/>
                  <a:gd name="T14" fmla="*/ 368 w 776"/>
                  <a:gd name="T15" fmla="*/ 88 h 2368"/>
                  <a:gd name="T16" fmla="*/ 294 w 776"/>
                  <a:gd name="T17" fmla="*/ 105 h 2368"/>
                  <a:gd name="T18" fmla="*/ 405 w 776"/>
                  <a:gd name="T19" fmla="*/ 113 h 2368"/>
                  <a:gd name="T20" fmla="*/ 368 w 776"/>
                  <a:gd name="T21" fmla="*/ 130 h 2368"/>
                  <a:gd name="T22" fmla="*/ 442 w 776"/>
                  <a:gd name="T23" fmla="*/ 147 h 2368"/>
                  <a:gd name="T24" fmla="*/ 442 w 776"/>
                  <a:gd name="T25" fmla="*/ 164 h 2368"/>
                  <a:gd name="T26" fmla="*/ 515 w 776"/>
                  <a:gd name="T27" fmla="*/ 190 h 2368"/>
                  <a:gd name="T28" fmla="*/ 478 w 776"/>
                  <a:gd name="T29" fmla="*/ 215 h 2368"/>
                  <a:gd name="T30" fmla="*/ 552 w 776"/>
                  <a:gd name="T31" fmla="*/ 232 h 2368"/>
                  <a:gd name="T32" fmla="*/ 515 w 776"/>
                  <a:gd name="T33" fmla="*/ 258 h 2368"/>
                  <a:gd name="T34" fmla="*/ 552 w 776"/>
                  <a:gd name="T35" fmla="*/ 283 h 2368"/>
                  <a:gd name="T36" fmla="*/ 515 w 776"/>
                  <a:gd name="T37" fmla="*/ 300 h 2368"/>
                  <a:gd name="T38" fmla="*/ 589 w 776"/>
                  <a:gd name="T39" fmla="*/ 326 h 2368"/>
                  <a:gd name="T40" fmla="*/ 552 w 776"/>
                  <a:gd name="T41" fmla="*/ 351 h 2368"/>
                  <a:gd name="T42" fmla="*/ 589 w 776"/>
                  <a:gd name="T43" fmla="*/ 385 h 2368"/>
                  <a:gd name="T44" fmla="*/ 552 w 776"/>
                  <a:gd name="T45" fmla="*/ 394 h 2368"/>
                  <a:gd name="T46" fmla="*/ 589 w 776"/>
                  <a:gd name="T47" fmla="*/ 41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8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15 h 2368"/>
                  <a:gd name="T2" fmla="*/ 80 w 776"/>
                  <a:gd name="T3" fmla="*/ 4 h 2368"/>
                  <a:gd name="T4" fmla="*/ 32 w 776"/>
                  <a:gd name="T5" fmla="*/ 38 h 2368"/>
                  <a:gd name="T6" fmla="*/ 113 w 776"/>
                  <a:gd name="T7" fmla="*/ 38 h 2368"/>
                  <a:gd name="T8" fmla="*/ 64 w 776"/>
                  <a:gd name="T9" fmla="*/ 72 h 2368"/>
                  <a:gd name="T10" fmla="*/ 129 w 776"/>
                  <a:gd name="T11" fmla="*/ 84 h 2368"/>
                  <a:gd name="T12" fmla="*/ 96 w 776"/>
                  <a:gd name="T13" fmla="*/ 106 h 2368"/>
                  <a:gd name="T14" fmla="*/ 161 w 776"/>
                  <a:gd name="T15" fmla="*/ 118 h 2368"/>
                  <a:gd name="T16" fmla="*/ 129 w 776"/>
                  <a:gd name="T17" fmla="*/ 141 h 2368"/>
                  <a:gd name="T18" fmla="*/ 177 w 776"/>
                  <a:gd name="T19" fmla="*/ 152 h 2368"/>
                  <a:gd name="T20" fmla="*/ 161 w 776"/>
                  <a:gd name="T21" fmla="*/ 175 h 2368"/>
                  <a:gd name="T22" fmla="*/ 193 w 776"/>
                  <a:gd name="T23" fmla="*/ 197 h 2368"/>
                  <a:gd name="T24" fmla="*/ 193 w 776"/>
                  <a:gd name="T25" fmla="*/ 220 h 2368"/>
                  <a:gd name="T26" fmla="*/ 225 w 776"/>
                  <a:gd name="T27" fmla="*/ 254 h 2368"/>
                  <a:gd name="T28" fmla="*/ 209 w 776"/>
                  <a:gd name="T29" fmla="*/ 289 h 2368"/>
                  <a:gd name="T30" fmla="*/ 241 w 776"/>
                  <a:gd name="T31" fmla="*/ 311 h 2368"/>
                  <a:gd name="T32" fmla="*/ 225 w 776"/>
                  <a:gd name="T33" fmla="*/ 346 h 2368"/>
                  <a:gd name="T34" fmla="*/ 241 w 776"/>
                  <a:gd name="T35" fmla="*/ 380 h 2368"/>
                  <a:gd name="T36" fmla="*/ 225 w 776"/>
                  <a:gd name="T37" fmla="*/ 403 h 2368"/>
                  <a:gd name="T38" fmla="*/ 257 w 776"/>
                  <a:gd name="T39" fmla="*/ 437 h 2368"/>
                  <a:gd name="T40" fmla="*/ 241 w 776"/>
                  <a:gd name="T41" fmla="*/ 471 h 2368"/>
                  <a:gd name="T42" fmla="*/ 257 w 776"/>
                  <a:gd name="T43" fmla="*/ 516 h 2368"/>
                  <a:gd name="T44" fmla="*/ 241 w 776"/>
                  <a:gd name="T45" fmla="*/ 528 h 2368"/>
                  <a:gd name="T46" fmla="*/ 257 w 776"/>
                  <a:gd name="T47" fmla="*/ 56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9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2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5 w 776"/>
                  <a:gd name="T13" fmla="*/ 62 h 2368"/>
                  <a:gd name="T14" fmla="*/ 108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8 w 776"/>
                  <a:gd name="T21" fmla="*/ 102 h 2368"/>
                  <a:gd name="T22" fmla="*/ 129 w 776"/>
                  <a:gd name="T23" fmla="*/ 116 h 2368"/>
                  <a:gd name="T24" fmla="*/ 129 w 776"/>
                  <a:gd name="T25" fmla="*/ 129 h 2368"/>
                  <a:gd name="T26" fmla="*/ 151 w 776"/>
                  <a:gd name="T27" fmla="*/ 149 h 2368"/>
                  <a:gd name="T28" fmla="*/ 140 w 776"/>
                  <a:gd name="T29" fmla="*/ 169 h 2368"/>
                  <a:gd name="T30" fmla="*/ 161 w 776"/>
                  <a:gd name="T31" fmla="*/ 182 h 2368"/>
                  <a:gd name="T32" fmla="*/ 151 w 776"/>
                  <a:gd name="T33" fmla="*/ 202 h 2368"/>
                  <a:gd name="T34" fmla="*/ 161 w 776"/>
                  <a:gd name="T35" fmla="*/ 222 h 2368"/>
                  <a:gd name="T36" fmla="*/ 151 w 776"/>
                  <a:gd name="T37" fmla="*/ 236 h 2368"/>
                  <a:gd name="T38" fmla="*/ 172 w 776"/>
                  <a:gd name="T39" fmla="*/ 256 h 2368"/>
                  <a:gd name="T40" fmla="*/ 161 w 776"/>
                  <a:gd name="T41" fmla="*/ 276 h 2368"/>
                  <a:gd name="T42" fmla="*/ 172 w 776"/>
                  <a:gd name="T43" fmla="*/ 302 h 2368"/>
                  <a:gd name="T44" fmla="*/ 161 w 776"/>
                  <a:gd name="T45" fmla="*/ 309 h 2368"/>
                  <a:gd name="T46" fmla="*/ 172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60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6 h 2368"/>
                  <a:gd name="T24" fmla="*/ 128 w 776"/>
                  <a:gd name="T25" fmla="*/ 129 h 2368"/>
                  <a:gd name="T26" fmla="*/ 150 w 776"/>
                  <a:gd name="T27" fmla="*/ 149 h 2368"/>
                  <a:gd name="T28" fmla="*/ 139 w 776"/>
                  <a:gd name="T29" fmla="*/ 169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6 h 2368"/>
                  <a:gd name="T38" fmla="*/ 171 w 776"/>
                  <a:gd name="T39" fmla="*/ 256 h 2368"/>
                  <a:gd name="T40" fmla="*/ 161 w 776"/>
                  <a:gd name="T41" fmla="*/ 276 h 2368"/>
                  <a:gd name="T42" fmla="*/ 171 w 776"/>
                  <a:gd name="T43" fmla="*/ 302 h 2368"/>
                  <a:gd name="T44" fmla="*/ 161 w 776"/>
                  <a:gd name="T45" fmla="*/ 309 h 2368"/>
                  <a:gd name="T46" fmla="*/ 171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1625"/>
            <a:ext cx="83820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52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0CC7C-C665-4027-8CA4-49F7F2C2DCE3}" type="slidenum">
              <a:rPr lang="en-US" altLang="zh-CN">
                <a:solidFill>
                  <a:srgbClr val="FFFF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032" name="Rectangle 142"/>
          <p:cNvSpPr>
            <a:spLocks noChangeArrowheads="1"/>
          </p:cNvSpPr>
          <p:nvPr userDrawn="1"/>
        </p:nvSpPr>
        <p:spPr bwMode="auto">
          <a:xfrm>
            <a:off x="7558294" y="6524625"/>
            <a:ext cx="1587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39A6DD"/>
                </a:solidFill>
                <a:latin typeface="Georgia" pitchFamily="18" charset="0"/>
                <a:ea typeface="宋体" charset="-122"/>
              </a:rPr>
              <a:t>zxl.xmu.2014</a:t>
            </a:r>
            <a:endParaRPr lang="en-US" altLang="zh-CN" sz="1600" dirty="0">
              <a:solidFill>
                <a:srgbClr val="39A6DD"/>
              </a:solidFill>
              <a:latin typeface="Georgia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42715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3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800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kumimoji="1" sz="2000">
          <a:solidFill>
            <a:schemeClr val="hlink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875" cy="686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304800"/>
            <a:ext cx="7620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2954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5E5D2F"/>
                </a:solidFill>
                <a:latin typeface="-쉬리M" pitchFamily="18" charset="-127"/>
                <a:ea typeface="-쉬리M" pitchFamily="18" charset="-127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/>
          </a:p>
        </p:txBody>
      </p:sp>
      <p:sp>
        <p:nvSpPr>
          <p:cNvPr id="1740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5E5D2F"/>
                </a:solidFill>
                <a:latin typeface="-쉬리M" pitchFamily="18" charset="-127"/>
                <a:ea typeface="宋体" pitchFamily="2" charset="-122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err="1" smtClean="0"/>
              <a:t>xlzheng@xmu</a:t>
            </a:r>
            <a:endParaRPr kumimoji="1" lang="en-US" altLang="zh-CN" dirty="0"/>
          </a:p>
        </p:txBody>
      </p:sp>
      <p:sp>
        <p:nvSpPr>
          <p:cNvPr id="1740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E5D2F"/>
                </a:solidFill>
                <a:latin typeface="-쉬리M" pitchFamily="18" charset="-127"/>
                <a:ea typeface="-쉬리M" pitchFamily="18" charset="-127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8D7E0820-1C80-4A14-9F0D-73112BDBFE79}" type="slidenum">
              <a:rPr kumimoji="1" lang="ko-KR" altLang="en-US"/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ko-KR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157" r="174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5" r="80965"/>
          <a:stretch/>
        </p:blipFill>
        <p:spPr>
          <a:xfrm>
            <a:off x="-108519" y="1"/>
            <a:ext cx="1256072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rgbClr val="008000"/>
          </a:solidFill>
          <a:latin typeface="华文新魏" pitchFamily="2" charset="-122"/>
          <a:ea typeface="华文新魏" pitchFamily="2" charset="-122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7283450" y="0"/>
            <a:ext cx="1860550" cy="2133600"/>
            <a:chOff x="3115" y="0"/>
            <a:chExt cx="2170" cy="2486"/>
          </a:xfrm>
        </p:grpSpPr>
        <p:grpSp>
          <p:nvGrpSpPr>
            <p:cNvPr id="1033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4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3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4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5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1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  <p:sp>
            <p:nvSpPr>
              <p:cNvPr id="1162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66CCFF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/>
              </a:p>
            </p:txBody>
          </p:sp>
        </p:grpSp>
        <p:grpSp>
          <p:nvGrpSpPr>
            <p:cNvPr id="1036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7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9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/>
                </a:p>
              </p:txBody>
            </p:sp>
            <p:sp>
              <p:nvSpPr>
                <p:cNvPr id="1160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rgbClr val="66CCFF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/>
                </a:p>
              </p:txBody>
            </p:sp>
          </p:grpSp>
          <p:grpSp>
            <p:nvGrpSpPr>
              <p:cNvPr id="1038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1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7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8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2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5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6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3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3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4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4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1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2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5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9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50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6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7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8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7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5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6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8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3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4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69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1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2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0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9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40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1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7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8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2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5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6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3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3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4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4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1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2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5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9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30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6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7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3 w 2736"/>
                      <a:gd name="T3" fmla="*/ 28 h 504"/>
                      <a:gd name="T4" fmla="*/ 314 w 2736"/>
                      <a:gd name="T5" fmla="*/ 4 h 504"/>
                      <a:gd name="T6" fmla="*/ 484 w 2736"/>
                      <a:gd name="T7" fmla="*/ 4 h 504"/>
                      <a:gd name="T8" fmla="*/ 481 w 2736"/>
                      <a:gd name="T9" fmla="*/ 17 h 504"/>
                      <a:gd name="T10" fmla="*/ 312 w 2736"/>
                      <a:gd name="T11" fmla="*/ 17 h 504"/>
                      <a:gd name="T12" fmla="*/ 116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8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1 w 1769"/>
                      <a:gd name="T3" fmla="*/ 9 h 791"/>
                      <a:gd name="T4" fmla="*/ 170 w 1769"/>
                      <a:gd name="T5" fmla="*/ 33 h 791"/>
                      <a:gd name="T6" fmla="*/ 237 w 1769"/>
                      <a:gd name="T7" fmla="*/ 72 h 791"/>
                      <a:gd name="T8" fmla="*/ 258 w 1769"/>
                      <a:gd name="T9" fmla="*/ 102 h 791"/>
                      <a:gd name="T10" fmla="*/ 248 w 1769"/>
                      <a:gd name="T11" fmla="*/ 131 h 791"/>
                      <a:gd name="T12" fmla="*/ 234 w 1769"/>
                      <a:gd name="T13" fmla="*/ 105 h 791"/>
                      <a:gd name="T14" fmla="*/ 204 w 1769"/>
                      <a:gd name="T15" fmla="*/ 76 h 791"/>
                      <a:gd name="T16" fmla="*/ 163 w 1769"/>
                      <a:gd name="T17" fmla="*/ 49 h 791"/>
                      <a:gd name="T18" fmla="*/ 85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7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5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5 w 2736"/>
                      <a:gd name="T3" fmla="*/ 28 h 504"/>
                      <a:gd name="T4" fmla="*/ 319 w 2736"/>
                      <a:gd name="T5" fmla="*/ 4 h 504"/>
                      <a:gd name="T6" fmla="*/ 491 w 2736"/>
                      <a:gd name="T7" fmla="*/ 4 h 504"/>
                      <a:gd name="T8" fmla="*/ 488 w 2736"/>
                      <a:gd name="T9" fmla="*/ 17 h 504"/>
                      <a:gd name="T10" fmla="*/ 317 w 2736"/>
                      <a:gd name="T11" fmla="*/ 17 h 504"/>
                      <a:gd name="T12" fmla="*/ 117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6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2 w 1769"/>
                      <a:gd name="T3" fmla="*/ 9 h 791"/>
                      <a:gd name="T4" fmla="*/ 173 w 1769"/>
                      <a:gd name="T5" fmla="*/ 33 h 791"/>
                      <a:gd name="T6" fmla="*/ 240 w 1769"/>
                      <a:gd name="T7" fmla="*/ 72 h 791"/>
                      <a:gd name="T8" fmla="*/ 262 w 1769"/>
                      <a:gd name="T9" fmla="*/ 102 h 791"/>
                      <a:gd name="T10" fmla="*/ 252 w 1769"/>
                      <a:gd name="T11" fmla="*/ 131 h 791"/>
                      <a:gd name="T12" fmla="*/ 237 w 1769"/>
                      <a:gd name="T13" fmla="*/ 105 h 791"/>
                      <a:gd name="T14" fmla="*/ 207 w 1769"/>
                      <a:gd name="T15" fmla="*/ 76 h 791"/>
                      <a:gd name="T16" fmla="*/ 166 w 1769"/>
                      <a:gd name="T17" fmla="*/ 49 h 791"/>
                      <a:gd name="T18" fmla="*/ 87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8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3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47 w 2736"/>
                      <a:gd name="T3" fmla="*/ 72 h 504"/>
                      <a:gd name="T4" fmla="*/ 714 w 2736"/>
                      <a:gd name="T5" fmla="*/ 10 h 504"/>
                      <a:gd name="T6" fmla="*/ 1100 w 2736"/>
                      <a:gd name="T7" fmla="*/ 10 h 504"/>
                      <a:gd name="T8" fmla="*/ 1094 w 2736"/>
                      <a:gd name="T9" fmla="*/ 44 h 504"/>
                      <a:gd name="T10" fmla="*/ 709 w 2736"/>
                      <a:gd name="T11" fmla="*/ 44 h 504"/>
                      <a:gd name="T12" fmla="*/ 263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4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62 w 1769"/>
                      <a:gd name="T3" fmla="*/ 24 h 791"/>
                      <a:gd name="T4" fmla="*/ 387 w 1769"/>
                      <a:gd name="T5" fmla="*/ 85 h 791"/>
                      <a:gd name="T6" fmla="*/ 538 w 1769"/>
                      <a:gd name="T7" fmla="*/ 185 h 791"/>
                      <a:gd name="T8" fmla="*/ 587 w 1769"/>
                      <a:gd name="T9" fmla="*/ 260 h 791"/>
                      <a:gd name="T10" fmla="*/ 564 w 1769"/>
                      <a:gd name="T11" fmla="*/ 336 h 791"/>
                      <a:gd name="T12" fmla="*/ 531 w 1769"/>
                      <a:gd name="T13" fmla="*/ 270 h 791"/>
                      <a:gd name="T14" fmla="*/ 464 w 1769"/>
                      <a:gd name="T15" fmla="*/ 194 h 791"/>
                      <a:gd name="T16" fmla="*/ 371 w 1769"/>
                      <a:gd name="T17" fmla="*/ 126 h 791"/>
                      <a:gd name="T18" fmla="*/ 194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79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1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35 w 2736"/>
                      <a:gd name="T3" fmla="*/ 72 h 504"/>
                      <a:gd name="T4" fmla="*/ 689 w 2736"/>
                      <a:gd name="T5" fmla="*/ 10 h 504"/>
                      <a:gd name="T6" fmla="*/ 1061 w 2736"/>
                      <a:gd name="T7" fmla="*/ 10 h 504"/>
                      <a:gd name="T8" fmla="*/ 1055 w 2736"/>
                      <a:gd name="T9" fmla="*/ 44 h 504"/>
                      <a:gd name="T10" fmla="*/ 684 w 2736"/>
                      <a:gd name="T11" fmla="*/ 44 h 504"/>
                      <a:gd name="T12" fmla="*/ 254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2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4 h 791"/>
                      <a:gd name="T4" fmla="*/ 373 w 1769"/>
                      <a:gd name="T5" fmla="*/ 85 h 791"/>
                      <a:gd name="T6" fmla="*/ 519 w 1769"/>
                      <a:gd name="T7" fmla="*/ 185 h 791"/>
                      <a:gd name="T8" fmla="*/ 566 w 1769"/>
                      <a:gd name="T9" fmla="*/ 260 h 791"/>
                      <a:gd name="T10" fmla="*/ 544 w 1769"/>
                      <a:gd name="T11" fmla="*/ 336 h 791"/>
                      <a:gd name="T12" fmla="*/ 512 w 1769"/>
                      <a:gd name="T13" fmla="*/ 270 h 791"/>
                      <a:gd name="T14" fmla="*/ 448 w 1769"/>
                      <a:gd name="T15" fmla="*/ 194 h 791"/>
                      <a:gd name="T16" fmla="*/ 357 w 1769"/>
                      <a:gd name="T17" fmla="*/ 126 h 791"/>
                      <a:gd name="T18" fmla="*/ 18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0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9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20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1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7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8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82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57 h 504"/>
                    <a:gd name="T2" fmla="*/ 127 w 2736"/>
                    <a:gd name="T3" fmla="*/ 19 h 504"/>
                    <a:gd name="T4" fmla="*/ 262 w 2736"/>
                    <a:gd name="T5" fmla="*/ 3 h 504"/>
                    <a:gd name="T6" fmla="*/ 403 w 2736"/>
                    <a:gd name="T7" fmla="*/ 3 h 504"/>
                    <a:gd name="T8" fmla="*/ 401 w 2736"/>
                    <a:gd name="T9" fmla="*/ 12 h 504"/>
                    <a:gd name="T10" fmla="*/ 260 w 2736"/>
                    <a:gd name="T11" fmla="*/ 12 h 504"/>
                    <a:gd name="T12" fmla="*/ 96 w 2736"/>
                    <a:gd name="T13" fmla="*/ 33 h 504"/>
                    <a:gd name="T14" fmla="*/ 0 w 2736"/>
                    <a:gd name="T15" fmla="*/ 57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  <p:sp>
              <p:nvSpPr>
                <p:cNvPr id="1083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1 w 1769"/>
                    <a:gd name="T1" fmla="*/ 1 h 791"/>
                    <a:gd name="T2" fmla="*/ 59 w 1769"/>
                    <a:gd name="T3" fmla="*/ 6 h 791"/>
                    <a:gd name="T4" fmla="*/ 141 w 1769"/>
                    <a:gd name="T5" fmla="*/ 23 h 791"/>
                    <a:gd name="T6" fmla="*/ 197 w 1769"/>
                    <a:gd name="T7" fmla="*/ 49 h 791"/>
                    <a:gd name="T8" fmla="*/ 214 w 1769"/>
                    <a:gd name="T9" fmla="*/ 69 h 791"/>
                    <a:gd name="T10" fmla="*/ 206 w 1769"/>
                    <a:gd name="T11" fmla="*/ 90 h 791"/>
                    <a:gd name="T12" fmla="*/ 194 w 1769"/>
                    <a:gd name="T13" fmla="*/ 72 h 791"/>
                    <a:gd name="T14" fmla="*/ 170 w 1769"/>
                    <a:gd name="T15" fmla="*/ 52 h 791"/>
                    <a:gd name="T16" fmla="*/ 135 w 1769"/>
                    <a:gd name="T17" fmla="*/ 34 h 791"/>
                    <a:gd name="T18" fmla="*/ 71 w 1769"/>
                    <a:gd name="T19" fmla="*/ 17 h 791"/>
                    <a:gd name="T20" fmla="*/ 0 w 1769"/>
                    <a:gd name="T21" fmla="*/ 9 h 791"/>
                    <a:gd name="T22" fmla="*/ 1 w 1769"/>
                    <a:gd name="T23" fmla="*/ 1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400" b="1">
                    <a:solidFill>
                      <a:srgbClr val="66CCFF"/>
                    </a:solidFill>
                    <a:ea typeface="楷体_GB2312" pitchFamily="49" charset="-122"/>
                  </a:endParaRPr>
                </a:p>
              </p:txBody>
            </p:sp>
            <p:grpSp>
              <p:nvGrpSpPr>
                <p:cNvPr id="1084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5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184 h 504"/>
                      <a:gd name="T2" fmla="*/ 335 w 2736"/>
                      <a:gd name="T3" fmla="*/ 61 h 504"/>
                      <a:gd name="T4" fmla="*/ 689 w 2736"/>
                      <a:gd name="T5" fmla="*/ 9 h 504"/>
                      <a:gd name="T6" fmla="*/ 1062 w 2736"/>
                      <a:gd name="T7" fmla="*/ 9 h 504"/>
                      <a:gd name="T8" fmla="*/ 1056 w 2736"/>
                      <a:gd name="T9" fmla="*/ 38 h 504"/>
                      <a:gd name="T10" fmla="*/ 685 w 2736"/>
                      <a:gd name="T11" fmla="*/ 38 h 504"/>
                      <a:gd name="T12" fmla="*/ 254 w 2736"/>
                      <a:gd name="T13" fmla="*/ 107 h 504"/>
                      <a:gd name="T14" fmla="*/ 0 w 2736"/>
                      <a:gd name="T15" fmla="*/ 1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6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0 h 791"/>
                      <a:gd name="T4" fmla="*/ 373 w 1769"/>
                      <a:gd name="T5" fmla="*/ 73 h 791"/>
                      <a:gd name="T6" fmla="*/ 519 w 1769"/>
                      <a:gd name="T7" fmla="*/ 158 h 791"/>
                      <a:gd name="T8" fmla="*/ 566 w 1769"/>
                      <a:gd name="T9" fmla="*/ 223 h 791"/>
                      <a:gd name="T10" fmla="*/ 544 w 1769"/>
                      <a:gd name="T11" fmla="*/ 288 h 791"/>
                      <a:gd name="T12" fmla="*/ 512 w 1769"/>
                      <a:gd name="T13" fmla="*/ 231 h 791"/>
                      <a:gd name="T14" fmla="*/ 448 w 1769"/>
                      <a:gd name="T15" fmla="*/ 166 h 791"/>
                      <a:gd name="T16" fmla="*/ 357 w 1769"/>
                      <a:gd name="T17" fmla="*/ 108 h 791"/>
                      <a:gd name="T18" fmla="*/ 187 w 1769"/>
                      <a:gd name="T19" fmla="*/ 56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5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3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270 h 504"/>
                      <a:gd name="T2" fmla="*/ 365 w 2736"/>
                      <a:gd name="T3" fmla="*/ 90 h 504"/>
                      <a:gd name="T4" fmla="*/ 750 w 2736"/>
                      <a:gd name="T5" fmla="*/ 13 h 504"/>
                      <a:gd name="T6" fmla="*/ 1155 w 2736"/>
                      <a:gd name="T7" fmla="*/ 13 h 504"/>
                      <a:gd name="T8" fmla="*/ 1148 w 2736"/>
                      <a:gd name="T9" fmla="*/ 55 h 504"/>
                      <a:gd name="T10" fmla="*/ 745 w 2736"/>
                      <a:gd name="T11" fmla="*/ 55 h 504"/>
                      <a:gd name="T12" fmla="*/ 276 w 2736"/>
                      <a:gd name="T13" fmla="*/ 156 h 504"/>
                      <a:gd name="T14" fmla="*/ 0 w 2736"/>
                      <a:gd name="T15" fmla="*/ 2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4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70 w 1769"/>
                      <a:gd name="T3" fmla="*/ 30 h 791"/>
                      <a:gd name="T4" fmla="*/ 406 w 1769"/>
                      <a:gd name="T5" fmla="*/ 107 h 791"/>
                      <a:gd name="T6" fmla="*/ 565 w 1769"/>
                      <a:gd name="T7" fmla="*/ 231 h 791"/>
                      <a:gd name="T8" fmla="*/ 615 w 1769"/>
                      <a:gd name="T9" fmla="*/ 326 h 791"/>
                      <a:gd name="T10" fmla="*/ 592 w 1769"/>
                      <a:gd name="T11" fmla="*/ 421 h 791"/>
                      <a:gd name="T12" fmla="*/ 557 w 1769"/>
                      <a:gd name="T13" fmla="*/ 338 h 791"/>
                      <a:gd name="T14" fmla="*/ 487 w 1769"/>
                      <a:gd name="T15" fmla="*/ 243 h 791"/>
                      <a:gd name="T16" fmla="*/ 389 w 1769"/>
                      <a:gd name="T17" fmla="*/ 158 h 791"/>
                      <a:gd name="T18" fmla="*/ 204 w 1769"/>
                      <a:gd name="T19" fmla="*/ 81 h 791"/>
                      <a:gd name="T20" fmla="*/ 0 w 1769"/>
                      <a:gd name="T21" fmla="*/ 41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6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1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86 h 504"/>
                      <a:gd name="T2" fmla="*/ 301 w 2736"/>
                      <a:gd name="T3" fmla="*/ 29 h 504"/>
                      <a:gd name="T4" fmla="*/ 619 w 2736"/>
                      <a:gd name="T5" fmla="*/ 4 h 504"/>
                      <a:gd name="T6" fmla="*/ 954 w 2736"/>
                      <a:gd name="T7" fmla="*/ 4 h 504"/>
                      <a:gd name="T8" fmla="*/ 948 w 2736"/>
                      <a:gd name="T9" fmla="*/ 18 h 504"/>
                      <a:gd name="T10" fmla="*/ 615 w 2736"/>
                      <a:gd name="T11" fmla="*/ 18 h 504"/>
                      <a:gd name="T12" fmla="*/ 228 w 2736"/>
                      <a:gd name="T13" fmla="*/ 50 h 504"/>
                      <a:gd name="T14" fmla="*/ 0 w 2736"/>
                      <a:gd name="T15" fmla="*/ 8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2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0 w 1769"/>
                      <a:gd name="T3" fmla="*/ 10 h 791"/>
                      <a:gd name="T4" fmla="*/ 335 w 1769"/>
                      <a:gd name="T5" fmla="*/ 34 h 791"/>
                      <a:gd name="T6" fmla="*/ 466 w 1769"/>
                      <a:gd name="T7" fmla="*/ 74 h 791"/>
                      <a:gd name="T8" fmla="*/ 508 w 1769"/>
                      <a:gd name="T9" fmla="*/ 104 h 791"/>
                      <a:gd name="T10" fmla="*/ 489 w 1769"/>
                      <a:gd name="T11" fmla="*/ 134 h 791"/>
                      <a:gd name="T12" fmla="*/ 460 w 1769"/>
                      <a:gd name="T13" fmla="*/ 108 h 791"/>
                      <a:gd name="T14" fmla="*/ 402 w 1769"/>
                      <a:gd name="T15" fmla="*/ 77 h 791"/>
                      <a:gd name="T16" fmla="*/ 321 w 1769"/>
                      <a:gd name="T17" fmla="*/ 51 h 791"/>
                      <a:gd name="T18" fmla="*/ 168 w 1769"/>
                      <a:gd name="T19" fmla="*/ 26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7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9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10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8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7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04 w 2736"/>
                      <a:gd name="T3" fmla="*/ 104 h 504"/>
                      <a:gd name="T4" fmla="*/ 1035 w 2736"/>
                      <a:gd name="T5" fmla="*/ 15 h 504"/>
                      <a:gd name="T6" fmla="*/ 1595 w 2736"/>
                      <a:gd name="T7" fmla="*/ 15 h 504"/>
                      <a:gd name="T8" fmla="*/ 1586 w 2736"/>
                      <a:gd name="T9" fmla="*/ 64 h 504"/>
                      <a:gd name="T10" fmla="*/ 1028 w 2736"/>
                      <a:gd name="T11" fmla="*/ 64 h 504"/>
                      <a:gd name="T12" fmla="*/ 381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8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35 w 1769"/>
                      <a:gd name="T3" fmla="*/ 35 h 791"/>
                      <a:gd name="T4" fmla="*/ 560 w 1769"/>
                      <a:gd name="T5" fmla="*/ 124 h 791"/>
                      <a:gd name="T6" fmla="*/ 780 w 1769"/>
                      <a:gd name="T7" fmla="*/ 268 h 791"/>
                      <a:gd name="T8" fmla="*/ 850 w 1769"/>
                      <a:gd name="T9" fmla="*/ 377 h 791"/>
                      <a:gd name="T10" fmla="*/ 817 w 1769"/>
                      <a:gd name="T11" fmla="*/ 488 h 791"/>
                      <a:gd name="T12" fmla="*/ 769 w 1769"/>
                      <a:gd name="T13" fmla="*/ 392 h 791"/>
                      <a:gd name="T14" fmla="*/ 672 w 1769"/>
                      <a:gd name="T15" fmla="*/ 281 h 791"/>
                      <a:gd name="T16" fmla="*/ 537 w 1769"/>
                      <a:gd name="T17" fmla="*/ 183 h 791"/>
                      <a:gd name="T18" fmla="*/ 281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89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5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301 h 504"/>
                      <a:gd name="T2" fmla="*/ 540 w 2736"/>
                      <a:gd name="T3" fmla="*/ 100 h 504"/>
                      <a:gd name="T4" fmla="*/ 1111 w 2736"/>
                      <a:gd name="T5" fmla="*/ 14 h 504"/>
                      <a:gd name="T6" fmla="*/ 1711 w 2736"/>
                      <a:gd name="T7" fmla="*/ 14 h 504"/>
                      <a:gd name="T8" fmla="*/ 1701 w 2736"/>
                      <a:gd name="T9" fmla="*/ 62 h 504"/>
                      <a:gd name="T10" fmla="*/ 1103 w 2736"/>
                      <a:gd name="T11" fmla="*/ 62 h 504"/>
                      <a:gd name="T12" fmla="*/ 409 w 2736"/>
                      <a:gd name="T13" fmla="*/ 174 h 504"/>
                      <a:gd name="T14" fmla="*/ 0 w 2736"/>
                      <a:gd name="T15" fmla="*/ 30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6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2 w 1769"/>
                      <a:gd name="T3" fmla="*/ 33 h 791"/>
                      <a:gd name="T4" fmla="*/ 600 w 1769"/>
                      <a:gd name="T5" fmla="*/ 120 h 791"/>
                      <a:gd name="T6" fmla="*/ 836 w 1769"/>
                      <a:gd name="T7" fmla="*/ 258 h 791"/>
                      <a:gd name="T8" fmla="*/ 911 w 1769"/>
                      <a:gd name="T9" fmla="*/ 364 h 791"/>
                      <a:gd name="T10" fmla="*/ 876 w 1769"/>
                      <a:gd name="T11" fmla="*/ 471 h 791"/>
                      <a:gd name="T12" fmla="*/ 825 w 1769"/>
                      <a:gd name="T13" fmla="*/ 378 h 791"/>
                      <a:gd name="T14" fmla="*/ 721 w 1769"/>
                      <a:gd name="T15" fmla="*/ 271 h 791"/>
                      <a:gd name="T16" fmla="*/ 576 w 1769"/>
                      <a:gd name="T17" fmla="*/ 177 h 791"/>
                      <a:gd name="T18" fmla="*/ 302 w 1769"/>
                      <a:gd name="T19" fmla="*/ 91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0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3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4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1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1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299 h 504"/>
                      <a:gd name="T2" fmla="*/ 521 w 2736"/>
                      <a:gd name="T3" fmla="*/ 100 h 504"/>
                      <a:gd name="T4" fmla="*/ 1071 w 2736"/>
                      <a:gd name="T5" fmla="*/ 14 h 504"/>
                      <a:gd name="T6" fmla="*/ 1650 w 2736"/>
                      <a:gd name="T7" fmla="*/ 14 h 504"/>
                      <a:gd name="T8" fmla="*/ 1640 w 2736"/>
                      <a:gd name="T9" fmla="*/ 61 h 504"/>
                      <a:gd name="T10" fmla="*/ 1064 w 2736"/>
                      <a:gd name="T11" fmla="*/ 61 h 504"/>
                      <a:gd name="T12" fmla="*/ 394 w 2736"/>
                      <a:gd name="T13" fmla="*/ 173 h 504"/>
                      <a:gd name="T14" fmla="*/ 0 w 2736"/>
                      <a:gd name="T15" fmla="*/ 29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2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3 w 1769"/>
                      <a:gd name="T3" fmla="*/ 33 h 791"/>
                      <a:gd name="T4" fmla="*/ 579 w 1769"/>
                      <a:gd name="T5" fmla="*/ 119 h 791"/>
                      <a:gd name="T6" fmla="*/ 806 w 1769"/>
                      <a:gd name="T7" fmla="*/ 256 h 791"/>
                      <a:gd name="T8" fmla="*/ 878 w 1769"/>
                      <a:gd name="T9" fmla="*/ 361 h 791"/>
                      <a:gd name="T10" fmla="*/ 845 w 1769"/>
                      <a:gd name="T11" fmla="*/ 467 h 791"/>
                      <a:gd name="T12" fmla="*/ 795 w 1769"/>
                      <a:gd name="T13" fmla="*/ 375 h 791"/>
                      <a:gd name="T14" fmla="*/ 695 w 1769"/>
                      <a:gd name="T15" fmla="*/ 269 h 791"/>
                      <a:gd name="T16" fmla="*/ 555 w 1769"/>
                      <a:gd name="T17" fmla="*/ 176 h 791"/>
                      <a:gd name="T18" fmla="*/ 291 w 1769"/>
                      <a:gd name="T19" fmla="*/ 90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2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9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506 w 2736"/>
                      <a:gd name="T3" fmla="*/ 82 h 504"/>
                      <a:gd name="T4" fmla="*/ 1039 w 2736"/>
                      <a:gd name="T5" fmla="*/ 12 h 504"/>
                      <a:gd name="T6" fmla="*/ 1601 w 2736"/>
                      <a:gd name="T7" fmla="*/ 12 h 504"/>
                      <a:gd name="T8" fmla="*/ 1592 w 2736"/>
                      <a:gd name="T9" fmla="*/ 50 h 504"/>
                      <a:gd name="T10" fmla="*/ 1032 w 2736"/>
                      <a:gd name="T11" fmla="*/ 50 h 504"/>
                      <a:gd name="T12" fmla="*/ 383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100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36 w 1769"/>
                      <a:gd name="T3" fmla="*/ 27 h 791"/>
                      <a:gd name="T4" fmla="*/ 562 w 1769"/>
                      <a:gd name="T5" fmla="*/ 98 h 791"/>
                      <a:gd name="T6" fmla="*/ 782 w 1769"/>
                      <a:gd name="T7" fmla="*/ 211 h 791"/>
                      <a:gd name="T8" fmla="*/ 853 w 1769"/>
                      <a:gd name="T9" fmla="*/ 297 h 791"/>
                      <a:gd name="T10" fmla="*/ 820 w 1769"/>
                      <a:gd name="T11" fmla="*/ 384 h 791"/>
                      <a:gd name="T12" fmla="*/ 772 w 1769"/>
                      <a:gd name="T13" fmla="*/ 308 h 791"/>
                      <a:gd name="T14" fmla="*/ 674 w 1769"/>
                      <a:gd name="T15" fmla="*/ 222 h 791"/>
                      <a:gd name="T16" fmla="*/ 539 w 1769"/>
                      <a:gd name="T17" fmla="*/ 144 h 791"/>
                      <a:gd name="T18" fmla="*/ 282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3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7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465 w 2736"/>
                      <a:gd name="T3" fmla="*/ 82 h 504"/>
                      <a:gd name="T4" fmla="*/ 955 w 2736"/>
                      <a:gd name="T5" fmla="*/ 12 h 504"/>
                      <a:gd name="T6" fmla="*/ 1471 w 2736"/>
                      <a:gd name="T7" fmla="*/ 12 h 504"/>
                      <a:gd name="T8" fmla="*/ 1462 w 2736"/>
                      <a:gd name="T9" fmla="*/ 50 h 504"/>
                      <a:gd name="T10" fmla="*/ 948 w 2736"/>
                      <a:gd name="T11" fmla="*/ 50 h 504"/>
                      <a:gd name="T12" fmla="*/ 352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098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17 w 1769"/>
                      <a:gd name="T3" fmla="*/ 27 h 791"/>
                      <a:gd name="T4" fmla="*/ 517 w 1769"/>
                      <a:gd name="T5" fmla="*/ 98 h 791"/>
                      <a:gd name="T6" fmla="*/ 719 w 1769"/>
                      <a:gd name="T7" fmla="*/ 211 h 791"/>
                      <a:gd name="T8" fmla="*/ 784 w 1769"/>
                      <a:gd name="T9" fmla="*/ 297 h 791"/>
                      <a:gd name="T10" fmla="*/ 754 w 1769"/>
                      <a:gd name="T11" fmla="*/ 384 h 791"/>
                      <a:gd name="T12" fmla="*/ 710 w 1769"/>
                      <a:gd name="T13" fmla="*/ 308 h 791"/>
                      <a:gd name="T14" fmla="*/ 620 w 1769"/>
                      <a:gd name="T15" fmla="*/ 222 h 791"/>
                      <a:gd name="T16" fmla="*/ 495 w 1769"/>
                      <a:gd name="T17" fmla="*/ 144 h 791"/>
                      <a:gd name="T18" fmla="*/ 259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  <p:grpSp>
              <p:nvGrpSpPr>
                <p:cNvPr id="1094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5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188 h 504"/>
                      <a:gd name="T2" fmla="*/ 454 w 2736"/>
                      <a:gd name="T3" fmla="*/ 63 h 504"/>
                      <a:gd name="T4" fmla="*/ 933 w 2736"/>
                      <a:gd name="T5" fmla="*/ 9 h 504"/>
                      <a:gd name="T6" fmla="*/ 1437 w 2736"/>
                      <a:gd name="T7" fmla="*/ 9 h 504"/>
                      <a:gd name="T8" fmla="*/ 1429 w 2736"/>
                      <a:gd name="T9" fmla="*/ 38 h 504"/>
                      <a:gd name="T10" fmla="*/ 926 w 2736"/>
                      <a:gd name="T11" fmla="*/ 38 h 504"/>
                      <a:gd name="T12" fmla="*/ 343 w 2736"/>
                      <a:gd name="T13" fmla="*/ 109 h 504"/>
                      <a:gd name="T14" fmla="*/ 0 w 2736"/>
                      <a:gd name="T15" fmla="*/ 18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096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11 w 1769"/>
                      <a:gd name="T3" fmla="*/ 21 h 791"/>
                      <a:gd name="T4" fmla="*/ 504 w 1769"/>
                      <a:gd name="T5" fmla="*/ 75 h 791"/>
                      <a:gd name="T6" fmla="*/ 702 w 1769"/>
                      <a:gd name="T7" fmla="*/ 161 h 791"/>
                      <a:gd name="T8" fmla="*/ 765 w 1769"/>
                      <a:gd name="T9" fmla="*/ 227 h 791"/>
                      <a:gd name="T10" fmla="*/ 736 w 1769"/>
                      <a:gd name="T11" fmla="*/ 294 h 791"/>
                      <a:gd name="T12" fmla="*/ 693 w 1769"/>
                      <a:gd name="T13" fmla="*/ 236 h 791"/>
                      <a:gd name="T14" fmla="*/ 605 w 1769"/>
                      <a:gd name="T15" fmla="*/ 169 h 791"/>
                      <a:gd name="T16" fmla="*/ 483 w 1769"/>
                      <a:gd name="T17" fmla="*/ 110 h 791"/>
                      <a:gd name="T18" fmla="*/ 253 w 1769"/>
                      <a:gd name="T19" fmla="*/ 57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400" b="1">
                      <a:solidFill>
                        <a:srgbClr val="66CCFF"/>
                      </a:solidFill>
                      <a:ea typeface="楷体_GB2312" pitchFamily="49" charset="-122"/>
                    </a:endParaRPr>
                  </a:p>
                </p:txBody>
              </p:sp>
            </p:grpSp>
          </p:grpSp>
          <p:sp>
            <p:nvSpPr>
              <p:cNvPr id="1039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3 w 776"/>
                  <a:gd name="T7" fmla="*/ 39 h 2368"/>
                  <a:gd name="T8" fmla="*/ 47 w 776"/>
                  <a:gd name="T9" fmla="*/ 74 h 2368"/>
                  <a:gd name="T10" fmla="*/ 95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5 w 776"/>
                  <a:gd name="T17" fmla="*/ 145 h 2368"/>
                  <a:gd name="T18" fmla="*/ 130 w 776"/>
                  <a:gd name="T19" fmla="*/ 157 h 2368"/>
                  <a:gd name="T20" fmla="*/ 118 w 776"/>
                  <a:gd name="T21" fmla="*/ 180 h 2368"/>
                  <a:gd name="T22" fmla="*/ 142 w 776"/>
                  <a:gd name="T23" fmla="*/ 204 h 2368"/>
                  <a:gd name="T24" fmla="*/ 142 w 776"/>
                  <a:gd name="T25" fmla="*/ 227 h 2368"/>
                  <a:gd name="T26" fmla="*/ 165 w 776"/>
                  <a:gd name="T27" fmla="*/ 263 h 2368"/>
                  <a:gd name="T28" fmla="*/ 154 w 776"/>
                  <a:gd name="T29" fmla="*/ 298 h 2368"/>
                  <a:gd name="T30" fmla="*/ 177 w 776"/>
                  <a:gd name="T31" fmla="*/ 321 h 2368"/>
                  <a:gd name="T32" fmla="*/ 165 w 776"/>
                  <a:gd name="T33" fmla="*/ 357 h 2368"/>
                  <a:gd name="T34" fmla="*/ 177 w 776"/>
                  <a:gd name="T35" fmla="*/ 392 h 2368"/>
                  <a:gd name="T36" fmla="*/ 165 w 776"/>
                  <a:gd name="T37" fmla="*/ 415 h 2368"/>
                  <a:gd name="T38" fmla="*/ 189 w 776"/>
                  <a:gd name="T39" fmla="*/ 451 h 2368"/>
                  <a:gd name="T40" fmla="*/ 177 w 776"/>
                  <a:gd name="T41" fmla="*/ 486 h 2368"/>
                  <a:gd name="T42" fmla="*/ 189 w 776"/>
                  <a:gd name="T43" fmla="*/ 533 h 2368"/>
                  <a:gd name="T44" fmla="*/ 177 w 776"/>
                  <a:gd name="T45" fmla="*/ 545 h 2368"/>
                  <a:gd name="T46" fmla="*/ 189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0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211 w 21600"/>
                  <a:gd name="T1" fmla="*/ 0 h 21602"/>
                  <a:gd name="T2" fmla="*/ 833 w 21600"/>
                  <a:gd name="T3" fmla="*/ 903 h 21602"/>
                  <a:gd name="T4" fmla="*/ 0 w 21600"/>
                  <a:gd name="T5" fmla="*/ 874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1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1007 w 36729"/>
                  <a:gd name="T1" fmla="*/ 388 h 21600"/>
                  <a:gd name="T2" fmla="*/ 0 w 36729"/>
                  <a:gd name="T3" fmla="*/ 453 h 21600"/>
                  <a:gd name="T4" fmla="*/ 489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2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54 h 22305"/>
                  <a:gd name="T2" fmla="*/ 487 w 28940"/>
                  <a:gd name="T3" fmla="*/ 933 h 22305"/>
                  <a:gd name="T4" fmla="*/ 124 w 2894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3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80 h 22305"/>
                  <a:gd name="T2" fmla="*/ 791 w 30473"/>
                  <a:gd name="T3" fmla="*/ 932 h 22305"/>
                  <a:gd name="T4" fmla="*/ 230 w 30473"/>
                  <a:gd name="T5" fmla="*/ 90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4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177 h 22305"/>
                  <a:gd name="T2" fmla="*/ 932 w 34455"/>
                  <a:gd name="T3" fmla="*/ 933 h 22305"/>
                  <a:gd name="T4" fmla="*/ 348 w 34455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5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189 h 22305"/>
                  <a:gd name="T2" fmla="*/ 149 w 34812"/>
                  <a:gd name="T3" fmla="*/ 933 h 22305"/>
                  <a:gd name="T4" fmla="*/ 57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6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189 h 22305"/>
                  <a:gd name="T2" fmla="*/ 394 w 34812"/>
                  <a:gd name="T3" fmla="*/ 933 h 22305"/>
                  <a:gd name="T4" fmla="*/ 150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7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189 h 22305"/>
                  <a:gd name="T2" fmla="*/ 559 w 34812"/>
                  <a:gd name="T3" fmla="*/ 933 h 22305"/>
                  <a:gd name="T4" fmla="*/ 212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8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2 w 776"/>
                  <a:gd name="T7" fmla="*/ 39 h 2368"/>
                  <a:gd name="T8" fmla="*/ 47 w 776"/>
                  <a:gd name="T9" fmla="*/ 74 h 2368"/>
                  <a:gd name="T10" fmla="*/ 94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4 w 776"/>
                  <a:gd name="T17" fmla="*/ 145 h 2368"/>
                  <a:gd name="T18" fmla="*/ 129 w 776"/>
                  <a:gd name="T19" fmla="*/ 157 h 2368"/>
                  <a:gd name="T20" fmla="*/ 118 w 776"/>
                  <a:gd name="T21" fmla="*/ 180 h 2368"/>
                  <a:gd name="T22" fmla="*/ 141 w 776"/>
                  <a:gd name="T23" fmla="*/ 204 h 2368"/>
                  <a:gd name="T24" fmla="*/ 141 w 776"/>
                  <a:gd name="T25" fmla="*/ 227 h 2368"/>
                  <a:gd name="T26" fmla="*/ 165 w 776"/>
                  <a:gd name="T27" fmla="*/ 263 h 2368"/>
                  <a:gd name="T28" fmla="*/ 153 w 776"/>
                  <a:gd name="T29" fmla="*/ 298 h 2368"/>
                  <a:gd name="T30" fmla="*/ 176 w 776"/>
                  <a:gd name="T31" fmla="*/ 321 h 2368"/>
                  <a:gd name="T32" fmla="*/ 165 w 776"/>
                  <a:gd name="T33" fmla="*/ 357 h 2368"/>
                  <a:gd name="T34" fmla="*/ 176 w 776"/>
                  <a:gd name="T35" fmla="*/ 392 h 2368"/>
                  <a:gd name="T36" fmla="*/ 165 w 776"/>
                  <a:gd name="T37" fmla="*/ 415 h 2368"/>
                  <a:gd name="T38" fmla="*/ 188 w 776"/>
                  <a:gd name="T39" fmla="*/ 451 h 2368"/>
                  <a:gd name="T40" fmla="*/ 176 w 776"/>
                  <a:gd name="T41" fmla="*/ 486 h 2368"/>
                  <a:gd name="T42" fmla="*/ 188 w 776"/>
                  <a:gd name="T43" fmla="*/ 533 h 2368"/>
                  <a:gd name="T44" fmla="*/ 176 w 776"/>
                  <a:gd name="T45" fmla="*/ 545 h 2368"/>
                  <a:gd name="T46" fmla="*/ 188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49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5 h 2368"/>
                  <a:gd name="T24" fmla="*/ 128 w 776"/>
                  <a:gd name="T25" fmla="*/ 129 h 2368"/>
                  <a:gd name="T26" fmla="*/ 150 w 776"/>
                  <a:gd name="T27" fmla="*/ 148 h 2368"/>
                  <a:gd name="T28" fmla="*/ 139 w 776"/>
                  <a:gd name="T29" fmla="*/ 168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5 h 2368"/>
                  <a:gd name="T38" fmla="*/ 171 w 776"/>
                  <a:gd name="T39" fmla="*/ 255 h 2368"/>
                  <a:gd name="T40" fmla="*/ 161 w 776"/>
                  <a:gd name="T41" fmla="*/ 275 h 2368"/>
                  <a:gd name="T42" fmla="*/ 171 w 776"/>
                  <a:gd name="T43" fmla="*/ 301 h 2368"/>
                  <a:gd name="T44" fmla="*/ 161 w 776"/>
                  <a:gd name="T45" fmla="*/ 308 h 2368"/>
                  <a:gd name="T46" fmla="*/ 171 w 776"/>
                  <a:gd name="T47" fmla="*/ 3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0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263 h 22305"/>
                  <a:gd name="T2" fmla="*/ 996 w 36830"/>
                  <a:gd name="T3" fmla="*/ 933 h 22305"/>
                  <a:gd name="T4" fmla="*/ 412 w 3683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1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419 h 21600"/>
                  <a:gd name="T2" fmla="*/ 725 w 31881"/>
                  <a:gd name="T3" fmla="*/ 203 h 21600"/>
                  <a:gd name="T4" fmla="*/ 415 w 31881"/>
                  <a:gd name="T5" fmla="*/ 90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2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189 h 21600"/>
                  <a:gd name="T2" fmla="*/ 299 w 31146"/>
                  <a:gd name="T3" fmla="*/ 400 h 21600"/>
                  <a:gd name="T4" fmla="*/ 127 w 31146"/>
                  <a:gd name="T5" fmla="*/ 90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3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16 h 2368"/>
                  <a:gd name="T2" fmla="*/ 131 w 776"/>
                  <a:gd name="T3" fmla="*/ 4 h 2368"/>
                  <a:gd name="T4" fmla="*/ 53 w 776"/>
                  <a:gd name="T5" fmla="*/ 40 h 2368"/>
                  <a:gd name="T6" fmla="*/ 184 w 776"/>
                  <a:gd name="T7" fmla="*/ 40 h 2368"/>
                  <a:gd name="T8" fmla="*/ 105 w 776"/>
                  <a:gd name="T9" fmla="*/ 77 h 2368"/>
                  <a:gd name="T10" fmla="*/ 210 w 776"/>
                  <a:gd name="T11" fmla="*/ 89 h 2368"/>
                  <a:gd name="T12" fmla="*/ 158 w 776"/>
                  <a:gd name="T13" fmla="*/ 113 h 2368"/>
                  <a:gd name="T14" fmla="*/ 263 w 776"/>
                  <a:gd name="T15" fmla="*/ 125 h 2368"/>
                  <a:gd name="T16" fmla="*/ 210 w 776"/>
                  <a:gd name="T17" fmla="*/ 149 h 2368"/>
                  <a:gd name="T18" fmla="*/ 289 w 776"/>
                  <a:gd name="T19" fmla="*/ 161 h 2368"/>
                  <a:gd name="T20" fmla="*/ 263 w 776"/>
                  <a:gd name="T21" fmla="*/ 186 h 2368"/>
                  <a:gd name="T22" fmla="*/ 315 w 776"/>
                  <a:gd name="T23" fmla="*/ 210 h 2368"/>
                  <a:gd name="T24" fmla="*/ 315 w 776"/>
                  <a:gd name="T25" fmla="*/ 234 h 2368"/>
                  <a:gd name="T26" fmla="*/ 368 w 776"/>
                  <a:gd name="T27" fmla="*/ 270 h 2368"/>
                  <a:gd name="T28" fmla="*/ 342 w 776"/>
                  <a:gd name="T29" fmla="*/ 307 h 2368"/>
                  <a:gd name="T30" fmla="*/ 394 w 776"/>
                  <a:gd name="T31" fmla="*/ 331 h 2368"/>
                  <a:gd name="T32" fmla="*/ 368 w 776"/>
                  <a:gd name="T33" fmla="*/ 367 h 2368"/>
                  <a:gd name="T34" fmla="*/ 394 w 776"/>
                  <a:gd name="T35" fmla="*/ 403 h 2368"/>
                  <a:gd name="T36" fmla="*/ 368 w 776"/>
                  <a:gd name="T37" fmla="*/ 428 h 2368"/>
                  <a:gd name="T38" fmla="*/ 421 w 776"/>
                  <a:gd name="T39" fmla="*/ 464 h 2368"/>
                  <a:gd name="T40" fmla="*/ 394 w 776"/>
                  <a:gd name="T41" fmla="*/ 500 h 2368"/>
                  <a:gd name="T42" fmla="*/ 421 w 776"/>
                  <a:gd name="T43" fmla="*/ 549 h 2368"/>
                  <a:gd name="T44" fmla="*/ 394 w 776"/>
                  <a:gd name="T45" fmla="*/ 561 h 2368"/>
                  <a:gd name="T46" fmla="*/ 421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4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16 h 2368"/>
                  <a:gd name="T2" fmla="*/ 84 w 776"/>
                  <a:gd name="T3" fmla="*/ 4 h 2368"/>
                  <a:gd name="T4" fmla="*/ 34 w 776"/>
                  <a:gd name="T5" fmla="*/ 40 h 2368"/>
                  <a:gd name="T6" fmla="*/ 118 w 776"/>
                  <a:gd name="T7" fmla="*/ 40 h 2368"/>
                  <a:gd name="T8" fmla="*/ 68 w 776"/>
                  <a:gd name="T9" fmla="*/ 77 h 2368"/>
                  <a:gd name="T10" fmla="*/ 135 w 776"/>
                  <a:gd name="T11" fmla="*/ 89 h 2368"/>
                  <a:gd name="T12" fmla="*/ 101 w 776"/>
                  <a:gd name="T13" fmla="*/ 113 h 2368"/>
                  <a:gd name="T14" fmla="*/ 169 w 776"/>
                  <a:gd name="T15" fmla="*/ 125 h 2368"/>
                  <a:gd name="T16" fmla="*/ 135 w 776"/>
                  <a:gd name="T17" fmla="*/ 150 h 2368"/>
                  <a:gd name="T18" fmla="*/ 186 w 776"/>
                  <a:gd name="T19" fmla="*/ 162 h 2368"/>
                  <a:gd name="T20" fmla="*/ 169 w 776"/>
                  <a:gd name="T21" fmla="*/ 186 h 2368"/>
                  <a:gd name="T22" fmla="*/ 203 w 776"/>
                  <a:gd name="T23" fmla="*/ 210 h 2368"/>
                  <a:gd name="T24" fmla="*/ 203 w 776"/>
                  <a:gd name="T25" fmla="*/ 234 h 2368"/>
                  <a:gd name="T26" fmla="*/ 236 w 776"/>
                  <a:gd name="T27" fmla="*/ 271 h 2368"/>
                  <a:gd name="T28" fmla="*/ 220 w 776"/>
                  <a:gd name="T29" fmla="*/ 307 h 2368"/>
                  <a:gd name="T30" fmla="*/ 253 w 776"/>
                  <a:gd name="T31" fmla="*/ 331 h 2368"/>
                  <a:gd name="T32" fmla="*/ 236 w 776"/>
                  <a:gd name="T33" fmla="*/ 368 h 2368"/>
                  <a:gd name="T34" fmla="*/ 253 w 776"/>
                  <a:gd name="T35" fmla="*/ 404 h 2368"/>
                  <a:gd name="T36" fmla="*/ 236 w 776"/>
                  <a:gd name="T37" fmla="*/ 428 h 2368"/>
                  <a:gd name="T38" fmla="*/ 270 w 776"/>
                  <a:gd name="T39" fmla="*/ 465 h 2368"/>
                  <a:gd name="T40" fmla="*/ 253 w 776"/>
                  <a:gd name="T41" fmla="*/ 501 h 2368"/>
                  <a:gd name="T42" fmla="*/ 270 w 776"/>
                  <a:gd name="T43" fmla="*/ 550 h 2368"/>
                  <a:gd name="T44" fmla="*/ 253 w 776"/>
                  <a:gd name="T45" fmla="*/ 562 h 2368"/>
                  <a:gd name="T46" fmla="*/ 270 w 776"/>
                  <a:gd name="T47" fmla="*/ 59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5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16 h 2368"/>
                  <a:gd name="T2" fmla="*/ 51 w 776"/>
                  <a:gd name="T3" fmla="*/ 4 h 2368"/>
                  <a:gd name="T4" fmla="*/ 20 w 776"/>
                  <a:gd name="T5" fmla="*/ 40 h 2368"/>
                  <a:gd name="T6" fmla="*/ 71 w 776"/>
                  <a:gd name="T7" fmla="*/ 40 h 2368"/>
                  <a:gd name="T8" fmla="*/ 41 w 776"/>
                  <a:gd name="T9" fmla="*/ 77 h 2368"/>
                  <a:gd name="T10" fmla="*/ 81 w 776"/>
                  <a:gd name="T11" fmla="*/ 89 h 2368"/>
                  <a:gd name="T12" fmla="*/ 61 w 776"/>
                  <a:gd name="T13" fmla="*/ 113 h 2368"/>
                  <a:gd name="T14" fmla="*/ 101 w 776"/>
                  <a:gd name="T15" fmla="*/ 125 h 2368"/>
                  <a:gd name="T16" fmla="*/ 81 w 776"/>
                  <a:gd name="T17" fmla="*/ 149 h 2368"/>
                  <a:gd name="T18" fmla="*/ 112 w 776"/>
                  <a:gd name="T19" fmla="*/ 161 h 2368"/>
                  <a:gd name="T20" fmla="*/ 101 w 776"/>
                  <a:gd name="T21" fmla="*/ 186 h 2368"/>
                  <a:gd name="T22" fmla="*/ 122 w 776"/>
                  <a:gd name="T23" fmla="*/ 210 h 2368"/>
                  <a:gd name="T24" fmla="*/ 122 w 776"/>
                  <a:gd name="T25" fmla="*/ 234 h 2368"/>
                  <a:gd name="T26" fmla="*/ 142 w 776"/>
                  <a:gd name="T27" fmla="*/ 270 h 2368"/>
                  <a:gd name="T28" fmla="*/ 132 w 776"/>
                  <a:gd name="T29" fmla="*/ 307 h 2368"/>
                  <a:gd name="T30" fmla="*/ 152 w 776"/>
                  <a:gd name="T31" fmla="*/ 331 h 2368"/>
                  <a:gd name="T32" fmla="*/ 142 w 776"/>
                  <a:gd name="T33" fmla="*/ 367 h 2368"/>
                  <a:gd name="T34" fmla="*/ 152 w 776"/>
                  <a:gd name="T35" fmla="*/ 403 h 2368"/>
                  <a:gd name="T36" fmla="*/ 142 w 776"/>
                  <a:gd name="T37" fmla="*/ 428 h 2368"/>
                  <a:gd name="T38" fmla="*/ 162 w 776"/>
                  <a:gd name="T39" fmla="*/ 464 h 2368"/>
                  <a:gd name="T40" fmla="*/ 152 w 776"/>
                  <a:gd name="T41" fmla="*/ 500 h 2368"/>
                  <a:gd name="T42" fmla="*/ 162 w 776"/>
                  <a:gd name="T43" fmla="*/ 549 h 2368"/>
                  <a:gd name="T44" fmla="*/ 152 w 776"/>
                  <a:gd name="T45" fmla="*/ 561 h 2368"/>
                  <a:gd name="T46" fmla="*/ 162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6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17 h 2368"/>
                  <a:gd name="T2" fmla="*/ 122 w 776"/>
                  <a:gd name="T3" fmla="*/ 4 h 2368"/>
                  <a:gd name="T4" fmla="*/ 49 w 776"/>
                  <a:gd name="T5" fmla="*/ 42 h 2368"/>
                  <a:gd name="T6" fmla="*/ 171 w 776"/>
                  <a:gd name="T7" fmla="*/ 42 h 2368"/>
                  <a:gd name="T8" fmla="*/ 98 w 776"/>
                  <a:gd name="T9" fmla="*/ 81 h 2368"/>
                  <a:gd name="T10" fmla="*/ 195 w 776"/>
                  <a:gd name="T11" fmla="*/ 93 h 2368"/>
                  <a:gd name="T12" fmla="*/ 147 w 776"/>
                  <a:gd name="T13" fmla="*/ 119 h 2368"/>
                  <a:gd name="T14" fmla="*/ 244 w 776"/>
                  <a:gd name="T15" fmla="*/ 132 h 2368"/>
                  <a:gd name="T16" fmla="*/ 195 w 776"/>
                  <a:gd name="T17" fmla="*/ 157 h 2368"/>
                  <a:gd name="T18" fmla="*/ 269 w 776"/>
                  <a:gd name="T19" fmla="*/ 170 h 2368"/>
                  <a:gd name="T20" fmla="*/ 244 w 776"/>
                  <a:gd name="T21" fmla="*/ 195 h 2368"/>
                  <a:gd name="T22" fmla="*/ 293 w 776"/>
                  <a:gd name="T23" fmla="*/ 221 h 2368"/>
                  <a:gd name="T24" fmla="*/ 293 w 776"/>
                  <a:gd name="T25" fmla="*/ 246 h 2368"/>
                  <a:gd name="T26" fmla="*/ 342 w 776"/>
                  <a:gd name="T27" fmla="*/ 284 h 2368"/>
                  <a:gd name="T28" fmla="*/ 318 w 776"/>
                  <a:gd name="T29" fmla="*/ 322 h 2368"/>
                  <a:gd name="T30" fmla="*/ 366 w 776"/>
                  <a:gd name="T31" fmla="*/ 348 h 2368"/>
                  <a:gd name="T32" fmla="*/ 342 w 776"/>
                  <a:gd name="T33" fmla="*/ 386 h 2368"/>
                  <a:gd name="T34" fmla="*/ 366 w 776"/>
                  <a:gd name="T35" fmla="*/ 424 h 2368"/>
                  <a:gd name="T36" fmla="*/ 342 w 776"/>
                  <a:gd name="T37" fmla="*/ 450 h 2368"/>
                  <a:gd name="T38" fmla="*/ 391 w 776"/>
                  <a:gd name="T39" fmla="*/ 488 h 2368"/>
                  <a:gd name="T40" fmla="*/ 366 w 776"/>
                  <a:gd name="T41" fmla="*/ 526 h 2368"/>
                  <a:gd name="T42" fmla="*/ 391 w 776"/>
                  <a:gd name="T43" fmla="*/ 577 h 2368"/>
                  <a:gd name="T44" fmla="*/ 366 w 776"/>
                  <a:gd name="T45" fmla="*/ 590 h 2368"/>
                  <a:gd name="T46" fmla="*/ 391 w 776"/>
                  <a:gd name="T47" fmla="*/ 6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7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11 h 2368"/>
                  <a:gd name="T2" fmla="*/ 184 w 776"/>
                  <a:gd name="T3" fmla="*/ 3 h 2368"/>
                  <a:gd name="T4" fmla="*/ 74 w 776"/>
                  <a:gd name="T5" fmla="*/ 28 h 2368"/>
                  <a:gd name="T6" fmla="*/ 258 w 776"/>
                  <a:gd name="T7" fmla="*/ 28 h 2368"/>
                  <a:gd name="T8" fmla="*/ 147 w 776"/>
                  <a:gd name="T9" fmla="*/ 54 h 2368"/>
                  <a:gd name="T10" fmla="*/ 294 w 776"/>
                  <a:gd name="T11" fmla="*/ 62 h 2368"/>
                  <a:gd name="T12" fmla="*/ 221 w 776"/>
                  <a:gd name="T13" fmla="*/ 79 h 2368"/>
                  <a:gd name="T14" fmla="*/ 368 w 776"/>
                  <a:gd name="T15" fmla="*/ 88 h 2368"/>
                  <a:gd name="T16" fmla="*/ 294 w 776"/>
                  <a:gd name="T17" fmla="*/ 105 h 2368"/>
                  <a:gd name="T18" fmla="*/ 405 w 776"/>
                  <a:gd name="T19" fmla="*/ 113 h 2368"/>
                  <a:gd name="T20" fmla="*/ 368 w 776"/>
                  <a:gd name="T21" fmla="*/ 130 h 2368"/>
                  <a:gd name="T22" fmla="*/ 442 w 776"/>
                  <a:gd name="T23" fmla="*/ 147 h 2368"/>
                  <a:gd name="T24" fmla="*/ 442 w 776"/>
                  <a:gd name="T25" fmla="*/ 164 h 2368"/>
                  <a:gd name="T26" fmla="*/ 515 w 776"/>
                  <a:gd name="T27" fmla="*/ 190 h 2368"/>
                  <a:gd name="T28" fmla="*/ 478 w 776"/>
                  <a:gd name="T29" fmla="*/ 215 h 2368"/>
                  <a:gd name="T30" fmla="*/ 552 w 776"/>
                  <a:gd name="T31" fmla="*/ 232 h 2368"/>
                  <a:gd name="T32" fmla="*/ 515 w 776"/>
                  <a:gd name="T33" fmla="*/ 258 h 2368"/>
                  <a:gd name="T34" fmla="*/ 552 w 776"/>
                  <a:gd name="T35" fmla="*/ 283 h 2368"/>
                  <a:gd name="T36" fmla="*/ 515 w 776"/>
                  <a:gd name="T37" fmla="*/ 300 h 2368"/>
                  <a:gd name="T38" fmla="*/ 589 w 776"/>
                  <a:gd name="T39" fmla="*/ 326 h 2368"/>
                  <a:gd name="T40" fmla="*/ 552 w 776"/>
                  <a:gd name="T41" fmla="*/ 351 h 2368"/>
                  <a:gd name="T42" fmla="*/ 589 w 776"/>
                  <a:gd name="T43" fmla="*/ 385 h 2368"/>
                  <a:gd name="T44" fmla="*/ 552 w 776"/>
                  <a:gd name="T45" fmla="*/ 394 h 2368"/>
                  <a:gd name="T46" fmla="*/ 589 w 776"/>
                  <a:gd name="T47" fmla="*/ 41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8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15 h 2368"/>
                  <a:gd name="T2" fmla="*/ 80 w 776"/>
                  <a:gd name="T3" fmla="*/ 4 h 2368"/>
                  <a:gd name="T4" fmla="*/ 32 w 776"/>
                  <a:gd name="T5" fmla="*/ 38 h 2368"/>
                  <a:gd name="T6" fmla="*/ 113 w 776"/>
                  <a:gd name="T7" fmla="*/ 38 h 2368"/>
                  <a:gd name="T8" fmla="*/ 64 w 776"/>
                  <a:gd name="T9" fmla="*/ 72 h 2368"/>
                  <a:gd name="T10" fmla="*/ 129 w 776"/>
                  <a:gd name="T11" fmla="*/ 84 h 2368"/>
                  <a:gd name="T12" fmla="*/ 96 w 776"/>
                  <a:gd name="T13" fmla="*/ 106 h 2368"/>
                  <a:gd name="T14" fmla="*/ 161 w 776"/>
                  <a:gd name="T15" fmla="*/ 118 h 2368"/>
                  <a:gd name="T16" fmla="*/ 129 w 776"/>
                  <a:gd name="T17" fmla="*/ 141 h 2368"/>
                  <a:gd name="T18" fmla="*/ 177 w 776"/>
                  <a:gd name="T19" fmla="*/ 152 h 2368"/>
                  <a:gd name="T20" fmla="*/ 161 w 776"/>
                  <a:gd name="T21" fmla="*/ 175 h 2368"/>
                  <a:gd name="T22" fmla="*/ 193 w 776"/>
                  <a:gd name="T23" fmla="*/ 197 h 2368"/>
                  <a:gd name="T24" fmla="*/ 193 w 776"/>
                  <a:gd name="T25" fmla="*/ 220 h 2368"/>
                  <a:gd name="T26" fmla="*/ 225 w 776"/>
                  <a:gd name="T27" fmla="*/ 254 h 2368"/>
                  <a:gd name="T28" fmla="*/ 209 w 776"/>
                  <a:gd name="T29" fmla="*/ 289 h 2368"/>
                  <a:gd name="T30" fmla="*/ 241 w 776"/>
                  <a:gd name="T31" fmla="*/ 311 h 2368"/>
                  <a:gd name="T32" fmla="*/ 225 w 776"/>
                  <a:gd name="T33" fmla="*/ 346 h 2368"/>
                  <a:gd name="T34" fmla="*/ 241 w 776"/>
                  <a:gd name="T35" fmla="*/ 380 h 2368"/>
                  <a:gd name="T36" fmla="*/ 225 w 776"/>
                  <a:gd name="T37" fmla="*/ 403 h 2368"/>
                  <a:gd name="T38" fmla="*/ 257 w 776"/>
                  <a:gd name="T39" fmla="*/ 437 h 2368"/>
                  <a:gd name="T40" fmla="*/ 241 w 776"/>
                  <a:gd name="T41" fmla="*/ 471 h 2368"/>
                  <a:gd name="T42" fmla="*/ 257 w 776"/>
                  <a:gd name="T43" fmla="*/ 516 h 2368"/>
                  <a:gd name="T44" fmla="*/ 241 w 776"/>
                  <a:gd name="T45" fmla="*/ 528 h 2368"/>
                  <a:gd name="T46" fmla="*/ 257 w 776"/>
                  <a:gd name="T47" fmla="*/ 56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59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2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5 w 776"/>
                  <a:gd name="T13" fmla="*/ 62 h 2368"/>
                  <a:gd name="T14" fmla="*/ 108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8 w 776"/>
                  <a:gd name="T21" fmla="*/ 102 h 2368"/>
                  <a:gd name="T22" fmla="*/ 129 w 776"/>
                  <a:gd name="T23" fmla="*/ 116 h 2368"/>
                  <a:gd name="T24" fmla="*/ 129 w 776"/>
                  <a:gd name="T25" fmla="*/ 129 h 2368"/>
                  <a:gd name="T26" fmla="*/ 151 w 776"/>
                  <a:gd name="T27" fmla="*/ 149 h 2368"/>
                  <a:gd name="T28" fmla="*/ 140 w 776"/>
                  <a:gd name="T29" fmla="*/ 169 h 2368"/>
                  <a:gd name="T30" fmla="*/ 161 w 776"/>
                  <a:gd name="T31" fmla="*/ 182 h 2368"/>
                  <a:gd name="T32" fmla="*/ 151 w 776"/>
                  <a:gd name="T33" fmla="*/ 202 h 2368"/>
                  <a:gd name="T34" fmla="*/ 161 w 776"/>
                  <a:gd name="T35" fmla="*/ 222 h 2368"/>
                  <a:gd name="T36" fmla="*/ 151 w 776"/>
                  <a:gd name="T37" fmla="*/ 236 h 2368"/>
                  <a:gd name="T38" fmla="*/ 172 w 776"/>
                  <a:gd name="T39" fmla="*/ 256 h 2368"/>
                  <a:gd name="T40" fmla="*/ 161 w 776"/>
                  <a:gd name="T41" fmla="*/ 276 h 2368"/>
                  <a:gd name="T42" fmla="*/ 172 w 776"/>
                  <a:gd name="T43" fmla="*/ 302 h 2368"/>
                  <a:gd name="T44" fmla="*/ 161 w 776"/>
                  <a:gd name="T45" fmla="*/ 309 h 2368"/>
                  <a:gd name="T46" fmla="*/ 172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060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6 h 2368"/>
                  <a:gd name="T24" fmla="*/ 128 w 776"/>
                  <a:gd name="T25" fmla="*/ 129 h 2368"/>
                  <a:gd name="T26" fmla="*/ 150 w 776"/>
                  <a:gd name="T27" fmla="*/ 149 h 2368"/>
                  <a:gd name="T28" fmla="*/ 139 w 776"/>
                  <a:gd name="T29" fmla="*/ 169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6 h 2368"/>
                  <a:gd name="T38" fmla="*/ 171 w 776"/>
                  <a:gd name="T39" fmla="*/ 256 h 2368"/>
                  <a:gd name="T40" fmla="*/ 161 w 776"/>
                  <a:gd name="T41" fmla="*/ 276 h 2368"/>
                  <a:gd name="T42" fmla="*/ 171 w 776"/>
                  <a:gd name="T43" fmla="*/ 302 h 2368"/>
                  <a:gd name="T44" fmla="*/ 161 w 776"/>
                  <a:gd name="T45" fmla="*/ 309 h 2368"/>
                  <a:gd name="T46" fmla="*/ 171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>
                  <a:solidFill>
                    <a:srgbClr val="66CCFF"/>
                  </a:solidFill>
                  <a:ea typeface="楷体_GB2312" pitchFamily="49" charset="-122"/>
                </a:endParaRPr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1625"/>
            <a:ext cx="83820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52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99"/>
                </a:solidFill>
              </a:rPr>
              <a:t>xlzheng@xmu</a:t>
            </a: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 smtClean="0">
                <a:solidFill>
                  <a:schemeClr val="tx1"/>
                </a:solidFill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0CC7C-C665-4027-8CA4-49F7F2C2DCE3}" type="slidenum">
              <a:rPr lang="en-US" altLang="zh-CN">
                <a:solidFill>
                  <a:srgbClr val="FFFF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032" name="Rectangle 142"/>
          <p:cNvSpPr>
            <a:spLocks noChangeArrowheads="1"/>
          </p:cNvSpPr>
          <p:nvPr userDrawn="1"/>
        </p:nvSpPr>
        <p:spPr bwMode="auto">
          <a:xfrm>
            <a:off x="7995913" y="6524625"/>
            <a:ext cx="11496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 smtClean="0">
                <a:solidFill>
                  <a:srgbClr val="39A6DD"/>
                </a:solidFill>
                <a:latin typeface="Georgia" pitchFamily="18" charset="0"/>
                <a:ea typeface="宋体" charset="-122"/>
              </a:rPr>
              <a:t>zxl@xmu</a:t>
            </a:r>
            <a:endParaRPr lang="en-US" altLang="zh-CN" sz="1600" dirty="0">
              <a:solidFill>
                <a:srgbClr val="39A6DD"/>
              </a:solidFill>
              <a:latin typeface="Georgia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0170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rgbClr val="FFFF66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3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800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hlink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kumimoji="1" sz="2000">
          <a:solidFill>
            <a:schemeClr val="hlink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hlink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7164388" y="0"/>
            <a:ext cx="1979612" cy="1989138"/>
            <a:chOff x="3115" y="0"/>
            <a:chExt cx="2170" cy="2486"/>
          </a:xfrm>
        </p:grpSpPr>
        <p:grpSp>
          <p:nvGrpSpPr>
            <p:cNvPr id="1033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1034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3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4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1035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1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162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 Black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99"/>
                  </a:solidFill>
                </a:endParaRPr>
              </a:p>
            </p:txBody>
          </p:sp>
        </p:grpSp>
        <p:grpSp>
          <p:nvGrpSpPr>
            <p:cNvPr id="1036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7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9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FFFF99"/>
                    </a:solidFill>
                  </a:endParaRPr>
                </a:p>
              </p:txBody>
            </p:sp>
            <p:sp>
              <p:nvSpPr>
                <p:cNvPr id="1160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 Black" pitchFamily="34" charset="0"/>
                      <a:ea typeface="楷体_GB2312" pitchFamily="49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FFFF99"/>
                    </a:solidFill>
                  </a:endParaRPr>
                </a:p>
              </p:txBody>
            </p:sp>
          </p:grpSp>
          <p:grpSp>
            <p:nvGrpSpPr>
              <p:cNvPr id="1038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1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7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58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2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5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56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3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3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54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4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1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52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5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9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50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6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7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48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7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5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46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8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3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44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69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1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347 h 504"/>
                      <a:gd name="T2" fmla="*/ 573 w 2736"/>
                      <a:gd name="T3" fmla="*/ 116 h 504"/>
                      <a:gd name="T4" fmla="*/ 1178 w 2736"/>
                      <a:gd name="T5" fmla="*/ 17 h 504"/>
                      <a:gd name="T6" fmla="*/ 1814 w 2736"/>
                      <a:gd name="T7" fmla="*/ 17 h 504"/>
                      <a:gd name="T8" fmla="*/ 1803 w 2736"/>
                      <a:gd name="T9" fmla="*/ 71 h 504"/>
                      <a:gd name="T10" fmla="*/ 1170 w 2736"/>
                      <a:gd name="T11" fmla="*/ 71 h 504"/>
                      <a:gd name="T12" fmla="*/ 434 w 2736"/>
                      <a:gd name="T13" fmla="*/ 201 h 504"/>
                      <a:gd name="T14" fmla="*/ 0 w 2736"/>
                      <a:gd name="T15" fmla="*/ 34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42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3 w 1769"/>
                      <a:gd name="T1" fmla="*/ 6 h 791"/>
                      <a:gd name="T2" fmla="*/ 267 w 1769"/>
                      <a:gd name="T3" fmla="*/ 39 h 791"/>
                      <a:gd name="T4" fmla="*/ 637 w 1769"/>
                      <a:gd name="T5" fmla="*/ 138 h 791"/>
                      <a:gd name="T6" fmla="*/ 887 w 1769"/>
                      <a:gd name="T7" fmla="*/ 298 h 791"/>
                      <a:gd name="T8" fmla="*/ 967 w 1769"/>
                      <a:gd name="T9" fmla="*/ 420 h 791"/>
                      <a:gd name="T10" fmla="*/ 930 w 1769"/>
                      <a:gd name="T11" fmla="*/ 542 h 791"/>
                      <a:gd name="T12" fmla="*/ 875 w 1769"/>
                      <a:gd name="T13" fmla="*/ 435 h 791"/>
                      <a:gd name="T14" fmla="*/ 765 w 1769"/>
                      <a:gd name="T15" fmla="*/ 313 h 791"/>
                      <a:gd name="T16" fmla="*/ 611 w 1769"/>
                      <a:gd name="T17" fmla="*/ 204 h 791"/>
                      <a:gd name="T18" fmla="*/ 320 w 1769"/>
                      <a:gd name="T19" fmla="*/ 105 h 791"/>
                      <a:gd name="T20" fmla="*/ 0 w 1769"/>
                      <a:gd name="T21" fmla="*/ 52 h 791"/>
                      <a:gd name="T22" fmla="*/ 3 w 1769"/>
                      <a:gd name="T23" fmla="*/ 6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0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9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304 h 504"/>
                      <a:gd name="T2" fmla="*/ 548 w 2736"/>
                      <a:gd name="T3" fmla="*/ 101 h 504"/>
                      <a:gd name="T4" fmla="*/ 1127 w 2736"/>
                      <a:gd name="T5" fmla="*/ 14 h 504"/>
                      <a:gd name="T6" fmla="*/ 1736 w 2736"/>
                      <a:gd name="T7" fmla="*/ 14 h 504"/>
                      <a:gd name="T8" fmla="*/ 1726 w 2736"/>
                      <a:gd name="T9" fmla="*/ 62 h 504"/>
                      <a:gd name="T10" fmla="*/ 1119 w 2736"/>
                      <a:gd name="T11" fmla="*/ 62 h 504"/>
                      <a:gd name="T12" fmla="*/ 415 w 2736"/>
                      <a:gd name="T13" fmla="*/ 176 h 504"/>
                      <a:gd name="T14" fmla="*/ 0 w 2736"/>
                      <a:gd name="T15" fmla="*/ 30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40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6 w 1769"/>
                      <a:gd name="T3" fmla="*/ 34 h 791"/>
                      <a:gd name="T4" fmla="*/ 610 w 1769"/>
                      <a:gd name="T5" fmla="*/ 120 h 791"/>
                      <a:gd name="T6" fmla="*/ 849 w 1769"/>
                      <a:gd name="T7" fmla="*/ 260 h 791"/>
                      <a:gd name="T8" fmla="*/ 925 w 1769"/>
                      <a:gd name="T9" fmla="*/ 366 h 791"/>
                      <a:gd name="T10" fmla="*/ 890 w 1769"/>
                      <a:gd name="T11" fmla="*/ 474 h 791"/>
                      <a:gd name="T12" fmla="*/ 837 w 1769"/>
                      <a:gd name="T13" fmla="*/ 380 h 791"/>
                      <a:gd name="T14" fmla="*/ 732 w 1769"/>
                      <a:gd name="T15" fmla="*/ 273 h 791"/>
                      <a:gd name="T16" fmla="*/ 584 w 1769"/>
                      <a:gd name="T17" fmla="*/ 178 h 791"/>
                      <a:gd name="T18" fmla="*/ 306 w 1769"/>
                      <a:gd name="T19" fmla="*/ 91 h 791"/>
                      <a:gd name="T20" fmla="*/ 0 w 1769"/>
                      <a:gd name="T21" fmla="*/ 46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1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7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335 h 504"/>
                      <a:gd name="T2" fmla="*/ 530 w 2736"/>
                      <a:gd name="T3" fmla="*/ 112 h 504"/>
                      <a:gd name="T4" fmla="*/ 1089 w 2736"/>
                      <a:gd name="T5" fmla="*/ 16 h 504"/>
                      <a:gd name="T6" fmla="*/ 1677 w 2736"/>
                      <a:gd name="T7" fmla="*/ 16 h 504"/>
                      <a:gd name="T8" fmla="*/ 1667 w 2736"/>
                      <a:gd name="T9" fmla="*/ 68 h 504"/>
                      <a:gd name="T10" fmla="*/ 1081 w 2736"/>
                      <a:gd name="T11" fmla="*/ 68 h 504"/>
                      <a:gd name="T12" fmla="*/ 401 w 2736"/>
                      <a:gd name="T13" fmla="*/ 194 h 504"/>
                      <a:gd name="T14" fmla="*/ 0 w 2736"/>
                      <a:gd name="T15" fmla="*/ 33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38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7 w 1769"/>
                      <a:gd name="T3" fmla="*/ 37 h 791"/>
                      <a:gd name="T4" fmla="*/ 589 w 1769"/>
                      <a:gd name="T5" fmla="*/ 133 h 791"/>
                      <a:gd name="T6" fmla="*/ 821 w 1769"/>
                      <a:gd name="T7" fmla="*/ 287 h 791"/>
                      <a:gd name="T8" fmla="*/ 894 w 1769"/>
                      <a:gd name="T9" fmla="*/ 405 h 791"/>
                      <a:gd name="T10" fmla="*/ 860 w 1769"/>
                      <a:gd name="T11" fmla="*/ 523 h 791"/>
                      <a:gd name="T12" fmla="*/ 809 w 1769"/>
                      <a:gd name="T13" fmla="*/ 420 h 791"/>
                      <a:gd name="T14" fmla="*/ 707 w 1769"/>
                      <a:gd name="T15" fmla="*/ 302 h 791"/>
                      <a:gd name="T16" fmla="*/ 565 w 1769"/>
                      <a:gd name="T17" fmla="*/ 197 h 791"/>
                      <a:gd name="T18" fmla="*/ 296 w 1769"/>
                      <a:gd name="T19" fmla="*/ 101 h 791"/>
                      <a:gd name="T20" fmla="*/ 0 w 1769"/>
                      <a:gd name="T21" fmla="*/ 51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2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5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488 w 2736"/>
                      <a:gd name="T3" fmla="*/ 104 h 504"/>
                      <a:gd name="T4" fmla="*/ 1003 w 2736"/>
                      <a:gd name="T5" fmla="*/ 15 h 504"/>
                      <a:gd name="T6" fmla="*/ 1545 w 2736"/>
                      <a:gd name="T7" fmla="*/ 15 h 504"/>
                      <a:gd name="T8" fmla="*/ 1536 w 2736"/>
                      <a:gd name="T9" fmla="*/ 64 h 504"/>
                      <a:gd name="T10" fmla="*/ 996 w 2736"/>
                      <a:gd name="T11" fmla="*/ 64 h 504"/>
                      <a:gd name="T12" fmla="*/ 369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36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28 w 1769"/>
                      <a:gd name="T3" fmla="*/ 35 h 791"/>
                      <a:gd name="T4" fmla="*/ 543 w 1769"/>
                      <a:gd name="T5" fmla="*/ 124 h 791"/>
                      <a:gd name="T6" fmla="*/ 756 w 1769"/>
                      <a:gd name="T7" fmla="*/ 267 h 791"/>
                      <a:gd name="T8" fmla="*/ 824 w 1769"/>
                      <a:gd name="T9" fmla="*/ 376 h 791"/>
                      <a:gd name="T10" fmla="*/ 792 w 1769"/>
                      <a:gd name="T11" fmla="*/ 487 h 791"/>
                      <a:gd name="T12" fmla="*/ 746 w 1769"/>
                      <a:gd name="T13" fmla="*/ 391 h 791"/>
                      <a:gd name="T14" fmla="*/ 652 w 1769"/>
                      <a:gd name="T15" fmla="*/ 281 h 791"/>
                      <a:gd name="T16" fmla="*/ 520 w 1769"/>
                      <a:gd name="T17" fmla="*/ 183 h 791"/>
                      <a:gd name="T18" fmla="*/ 273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3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3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219 h 504"/>
                      <a:gd name="T2" fmla="*/ 443 w 2736"/>
                      <a:gd name="T3" fmla="*/ 73 h 504"/>
                      <a:gd name="T4" fmla="*/ 911 w 2736"/>
                      <a:gd name="T5" fmla="*/ 10 h 504"/>
                      <a:gd name="T6" fmla="*/ 1404 w 2736"/>
                      <a:gd name="T7" fmla="*/ 10 h 504"/>
                      <a:gd name="T8" fmla="*/ 1396 w 2736"/>
                      <a:gd name="T9" fmla="*/ 45 h 504"/>
                      <a:gd name="T10" fmla="*/ 905 w 2736"/>
                      <a:gd name="T11" fmla="*/ 45 h 504"/>
                      <a:gd name="T12" fmla="*/ 336 w 2736"/>
                      <a:gd name="T13" fmla="*/ 127 h 504"/>
                      <a:gd name="T14" fmla="*/ 0 w 2736"/>
                      <a:gd name="T15" fmla="*/ 21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34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07 w 1769"/>
                      <a:gd name="T3" fmla="*/ 24 h 791"/>
                      <a:gd name="T4" fmla="*/ 493 w 1769"/>
                      <a:gd name="T5" fmla="*/ 87 h 791"/>
                      <a:gd name="T6" fmla="*/ 687 w 1769"/>
                      <a:gd name="T7" fmla="*/ 187 h 791"/>
                      <a:gd name="T8" fmla="*/ 748 w 1769"/>
                      <a:gd name="T9" fmla="*/ 264 h 791"/>
                      <a:gd name="T10" fmla="*/ 720 w 1769"/>
                      <a:gd name="T11" fmla="*/ 341 h 791"/>
                      <a:gd name="T12" fmla="*/ 677 w 1769"/>
                      <a:gd name="T13" fmla="*/ 274 h 791"/>
                      <a:gd name="T14" fmla="*/ 592 w 1769"/>
                      <a:gd name="T15" fmla="*/ 197 h 791"/>
                      <a:gd name="T16" fmla="*/ 473 w 1769"/>
                      <a:gd name="T17" fmla="*/ 128 h 791"/>
                      <a:gd name="T18" fmla="*/ 248 w 1769"/>
                      <a:gd name="T19" fmla="*/ 66 h 791"/>
                      <a:gd name="T20" fmla="*/ 0 w 1769"/>
                      <a:gd name="T21" fmla="*/ 33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4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1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32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5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9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30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6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7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3 w 2736"/>
                      <a:gd name="T3" fmla="*/ 28 h 504"/>
                      <a:gd name="T4" fmla="*/ 314 w 2736"/>
                      <a:gd name="T5" fmla="*/ 4 h 504"/>
                      <a:gd name="T6" fmla="*/ 484 w 2736"/>
                      <a:gd name="T7" fmla="*/ 4 h 504"/>
                      <a:gd name="T8" fmla="*/ 481 w 2736"/>
                      <a:gd name="T9" fmla="*/ 17 h 504"/>
                      <a:gd name="T10" fmla="*/ 312 w 2736"/>
                      <a:gd name="T11" fmla="*/ 17 h 504"/>
                      <a:gd name="T12" fmla="*/ 116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28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1 w 1769"/>
                      <a:gd name="T3" fmla="*/ 9 h 791"/>
                      <a:gd name="T4" fmla="*/ 170 w 1769"/>
                      <a:gd name="T5" fmla="*/ 33 h 791"/>
                      <a:gd name="T6" fmla="*/ 237 w 1769"/>
                      <a:gd name="T7" fmla="*/ 72 h 791"/>
                      <a:gd name="T8" fmla="*/ 258 w 1769"/>
                      <a:gd name="T9" fmla="*/ 102 h 791"/>
                      <a:gd name="T10" fmla="*/ 248 w 1769"/>
                      <a:gd name="T11" fmla="*/ 131 h 791"/>
                      <a:gd name="T12" fmla="*/ 234 w 1769"/>
                      <a:gd name="T13" fmla="*/ 105 h 791"/>
                      <a:gd name="T14" fmla="*/ 204 w 1769"/>
                      <a:gd name="T15" fmla="*/ 76 h 791"/>
                      <a:gd name="T16" fmla="*/ 163 w 1769"/>
                      <a:gd name="T17" fmla="*/ 49 h 791"/>
                      <a:gd name="T18" fmla="*/ 85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7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5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84 h 504"/>
                      <a:gd name="T2" fmla="*/ 155 w 2736"/>
                      <a:gd name="T3" fmla="*/ 28 h 504"/>
                      <a:gd name="T4" fmla="*/ 319 w 2736"/>
                      <a:gd name="T5" fmla="*/ 4 h 504"/>
                      <a:gd name="T6" fmla="*/ 491 w 2736"/>
                      <a:gd name="T7" fmla="*/ 4 h 504"/>
                      <a:gd name="T8" fmla="*/ 488 w 2736"/>
                      <a:gd name="T9" fmla="*/ 17 h 504"/>
                      <a:gd name="T10" fmla="*/ 317 w 2736"/>
                      <a:gd name="T11" fmla="*/ 17 h 504"/>
                      <a:gd name="T12" fmla="*/ 117 w 2736"/>
                      <a:gd name="T13" fmla="*/ 49 h 504"/>
                      <a:gd name="T14" fmla="*/ 0 w 2736"/>
                      <a:gd name="T15" fmla="*/ 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26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72 w 1769"/>
                      <a:gd name="T3" fmla="*/ 9 h 791"/>
                      <a:gd name="T4" fmla="*/ 173 w 1769"/>
                      <a:gd name="T5" fmla="*/ 33 h 791"/>
                      <a:gd name="T6" fmla="*/ 240 w 1769"/>
                      <a:gd name="T7" fmla="*/ 72 h 791"/>
                      <a:gd name="T8" fmla="*/ 262 w 1769"/>
                      <a:gd name="T9" fmla="*/ 102 h 791"/>
                      <a:gd name="T10" fmla="*/ 252 w 1769"/>
                      <a:gd name="T11" fmla="*/ 131 h 791"/>
                      <a:gd name="T12" fmla="*/ 237 w 1769"/>
                      <a:gd name="T13" fmla="*/ 105 h 791"/>
                      <a:gd name="T14" fmla="*/ 207 w 1769"/>
                      <a:gd name="T15" fmla="*/ 76 h 791"/>
                      <a:gd name="T16" fmla="*/ 166 w 1769"/>
                      <a:gd name="T17" fmla="*/ 49 h 791"/>
                      <a:gd name="T18" fmla="*/ 87 w 1769"/>
                      <a:gd name="T19" fmla="*/ 25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8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3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47 w 2736"/>
                      <a:gd name="T3" fmla="*/ 72 h 504"/>
                      <a:gd name="T4" fmla="*/ 714 w 2736"/>
                      <a:gd name="T5" fmla="*/ 10 h 504"/>
                      <a:gd name="T6" fmla="*/ 1100 w 2736"/>
                      <a:gd name="T7" fmla="*/ 10 h 504"/>
                      <a:gd name="T8" fmla="*/ 1094 w 2736"/>
                      <a:gd name="T9" fmla="*/ 44 h 504"/>
                      <a:gd name="T10" fmla="*/ 709 w 2736"/>
                      <a:gd name="T11" fmla="*/ 44 h 504"/>
                      <a:gd name="T12" fmla="*/ 263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24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62 w 1769"/>
                      <a:gd name="T3" fmla="*/ 24 h 791"/>
                      <a:gd name="T4" fmla="*/ 387 w 1769"/>
                      <a:gd name="T5" fmla="*/ 85 h 791"/>
                      <a:gd name="T6" fmla="*/ 538 w 1769"/>
                      <a:gd name="T7" fmla="*/ 185 h 791"/>
                      <a:gd name="T8" fmla="*/ 587 w 1769"/>
                      <a:gd name="T9" fmla="*/ 260 h 791"/>
                      <a:gd name="T10" fmla="*/ 564 w 1769"/>
                      <a:gd name="T11" fmla="*/ 336 h 791"/>
                      <a:gd name="T12" fmla="*/ 531 w 1769"/>
                      <a:gd name="T13" fmla="*/ 270 h 791"/>
                      <a:gd name="T14" fmla="*/ 464 w 1769"/>
                      <a:gd name="T15" fmla="*/ 194 h 791"/>
                      <a:gd name="T16" fmla="*/ 371 w 1769"/>
                      <a:gd name="T17" fmla="*/ 126 h 791"/>
                      <a:gd name="T18" fmla="*/ 194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79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1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35 w 2736"/>
                      <a:gd name="T3" fmla="*/ 72 h 504"/>
                      <a:gd name="T4" fmla="*/ 689 w 2736"/>
                      <a:gd name="T5" fmla="*/ 10 h 504"/>
                      <a:gd name="T6" fmla="*/ 1061 w 2736"/>
                      <a:gd name="T7" fmla="*/ 10 h 504"/>
                      <a:gd name="T8" fmla="*/ 1055 w 2736"/>
                      <a:gd name="T9" fmla="*/ 44 h 504"/>
                      <a:gd name="T10" fmla="*/ 684 w 2736"/>
                      <a:gd name="T11" fmla="*/ 44 h 504"/>
                      <a:gd name="T12" fmla="*/ 254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22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4 h 791"/>
                      <a:gd name="T4" fmla="*/ 373 w 1769"/>
                      <a:gd name="T5" fmla="*/ 85 h 791"/>
                      <a:gd name="T6" fmla="*/ 519 w 1769"/>
                      <a:gd name="T7" fmla="*/ 185 h 791"/>
                      <a:gd name="T8" fmla="*/ 566 w 1769"/>
                      <a:gd name="T9" fmla="*/ 260 h 791"/>
                      <a:gd name="T10" fmla="*/ 544 w 1769"/>
                      <a:gd name="T11" fmla="*/ 336 h 791"/>
                      <a:gd name="T12" fmla="*/ 512 w 1769"/>
                      <a:gd name="T13" fmla="*/ 270 h 791"/>
                      <a:gd name="T14" fmla="*/ 448 w 1769"/>
                      <a:gd name="T15" fmla="*/ 194 h 791"/>
                      <a:gd name="T16" fmla="*/ 357 w 1769"/>
                      <a:gd name="T17" fmla="*/ 126 h 791"/>
                      <a:gd name="T18" fmla="*/ 18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0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9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20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1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7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215 h 504"/>
                      <a:gd name="T2" fmla="*/ 389 w 2736"/>
                      <a:gd name="T3" fmla="*/ 72 h 504"/>
                      <a:gd name="T4" fmla="*/ 800 w 2736"/>
                      <a:gd name="T5" fmla="*/ 10 h 504"/>
                      <a:gd name="T6" fmla="*/ 1233 w 2736"/>
                      <a:gd name="T7" fmla="*/ 10 h 504"/>
                      <a:gd name="T8" fmla="*/ 1226 w 2736"/>
                      <a:gd name="T9" fmla="*/ 44 h 504"/>
                      <a:gd name="T10" fmla="*/ 795 w 2736"/>
                      <a:gd name="T11" fmla="*/ 44 h 504"/>
                      <a:gd name="T12" fmla="*/ 295 w 2736"/>
                      <a:gd name="T13" fmla="*/ 125 h 504"/>
                      <a:gd name="T14" fmla="*/ 0 w 2736"/>
                      <a:gd name="T15" fmla="*/ 2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18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81 w 1769"/>
                      <a:gd name="T3" fmla="*/ 24 h 791"/>
                      <a:gd name="T4" fmla="*/ 433 w 1769"/>
                      <a:gd name="T5" fmla="*/ 85 h 791"/>
                      <a:gd name="T6" fmla="*/ 603 w 1769"/>
                      <a:gd name="T7" fmla="*/ 185 h 791"/>
                      <a:gd name="T8" fmla="*/ 657 w 1769"/>
                      <a:gd name="T9" fmla="*/ 260 h 791"/>
                      <a:gd name="T10" fmla="*/ 632 w 1769"/>
                      <a:gd name="T11" fmla="*/ 336 h 791"/>
                      <a:gd name="T12" fmla="*/ 595 w 1769"/>
                      <a:gd name="T13" fmla="*/ 270 h 791"/>
                      <a:gd name="T14" fmla="*/ 520 w 1769"/>
                      <a:gd name="T15" fmla="*/ 194 h 791"/>
                      <a:gd name="T16" fmla="*/ 415 w 1769"/>
                      <a:gd name="T17" fmla="*/ 126 h 791"/>
                      <a:gd name="T18" fmla="*/ 217 w 1769"/>
                      <a:gd name="T19" fmla="*/ 65 h 791"/>
                      <a:gd name="T20" fmla="*/ 0 w 1769"/>
                      <a:gd name="T21" fmla="*/ 32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sp>
              <p:nvSpPr>
                <p:cNvPr id="1082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57 h 504"/>
                    <a:gd name="T2" fmla="*/ 127 w 2736"/>
                    <a:gd name="T3" fmla="*/ 19 h 504"/>
                    <a:gd name="T4" fmla="*/ 262 w 2736"/>
                    <a:gd name="T5" fmla="*/ 3 h 504"/>
                    <a:gd name="T6" fmla="*/ 403 w 2736"/>
                    <a:gd name="T7" fmla="*/ 3 h 504"/>
                    <a:gd name="T8" fmla="*/ 401 w 2736"/>
                    <a:gd name="T9" fmla="*/ 12 h 504"/>
                    <a:gd name="T10" fmla="*/ 260 w 2736"/>
                    <a:gd name="T11" fmla="*/ 12 h 504"/>
                    <a:gd name="T12" fmla="*/ 96 w 2736"/>
                    <a:gd name="T13" fmla="*/ 33 h 504"/>
                    <a:gd name="T14" fmla="*/ 0 w 2736"/>
                    <a:gd name="T15" fmla="*/ 57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FFFF99"/>
                    </a:solidFill>
                  </a:endParaRPr>
                </a:p>
              </p:txBody>
            </p:sp>
            <p:sp>
              <p:nvSpPr>
                <p:cNvPr id="1083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1 w 1769"/>
                    <a:gd name="T1" fmla="*/ 1 h 791"/>
                    <a:gd name="T2" fmla="*/ 59 w 1769"/>
                    <a:gd name="T3" fmla="*/ 6 h 791"/>
                    <a:gd name="T4" fmla="*/ 141 w 1769"/>
                    <a:gd name="T5" fmla="*/ 23 h 791"/>
                    <a:gd name="T6" fmla="*/ 197 w 1769"/>
                    <a:gd name="T7" fmla="*/ 49 h 791"/>
                    <a:gd name="T8" fmla="*/ 214 w 1769"/>
                    <a:gd name="T9" fmla="*/ 69 h 791"/>
                    <a:gd name="T10" fmla="*/ 206 w 1769"/>
                    <a:gd name="T11" fmla="*/ 90 h 791"/>
                    <a:gd name="T12" fmla="*/ 194 w 1769"/>
                    <a:gd name="T13" fmla="*/ 72 h 791"/>
                    <a:gd name="T14" fmla="*/ 170 w 1769"/>
                    <a:gd name="T15" fmla="*/ 52 h 791"/>
                    <a:gd name="T16" fmla="*/ 135 w 1769"/>
                    <a:gd name="T17" fmla="*/ 34 h 791"/>
                    <a:gd name="T18" fmla="*/ 71 w 1769"/>
                    <a:gd name="T19" fmla="*/ 17 h 791"/>
                    <a:gd name="T20" fmla="*/ 0 w 1769"/>
                    <a:gd name="T21" fmla="*/ 9 h 791"/>
                    <a:gd name="T22" fmla="*/ 1 w 1769"/>
                    <a:gd name="T23" fmla="*/ 1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FFFF99"/>
                    </a:solidFill>
                  </a:endParaRPr>
                </a:p>
              </p:txBody>
            </p:sp>
            <p:grpSp>
              <p:nvGrpSpPr>
                <p:cNvPr id="1084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5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184 h 504"/>
                      <a:gd name="T2" fmla="*/ 335 w 2736"/>
                      <a:gd name="T3" fmla="*/ 61 h 504"/>
                      <a:gd name="T4" fmla="*/ 689 w 2736"/>
                      <a:gd name="T5" fmla="*/ 9 h 504"/>
                      <a:gd name="T6" fmla="*/ 1062 w 2736"/>
                      <a:gd name="T7" fmla="*/ 9 h 504"/>
                      <a:gd name="T8" fmla="*/ 1056 w 2736"/>
                      <a:gd name="T9" fmla="*/ 38 h 504"/>
                      <a:gd name="T10" fmla="*/ 685 w 2736"/>
                      <a:gd name="T11" fmla="*/ 38 h 504"/>
                      <a:gd name="T12" fmla="*/ 254 w 2736"/>
                      <a:gd name="T13" fmla="*/ 107 h 504"/>
                      <a:gd name="T14" fmla="*/ 0 w 2736"/>
                      <a:gd name="T15" fmla="*/ 18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16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56 w 1769"/>
                      <a:gd name="T3" fmla="*/ 20 h 791"/>
                      <a:gd name="T4" fmla="*/ 373 w 1769"/>
                      <a:gd name="T5" fmla="*/ 73 h 791"/>
                      <a:gd name="T6" fmla="*/ 519 w 1769"/>
                      <a:gd name="T7" fmla="*/ 158 h 791"/>
                      <a:gd name="T8" fmla="*/ 566 w 1769"/>
                      <a:gd name="T9" fmla="*/ 223 h 791"/>
                      <a:gd name="T10" fmla="*/ 544 w 1769"/>
                      <a:gd name="T11" fmla="*/ 288 h 791"/>
                      <a:gd name="T12" fmla="*/ 512 w 1769"/>
                      <a:gd name="T13" fmla="*/ 231 h 791"/>
                      <a:gd name="T14" fmla="*/ 448 w 1769"/>
                      <a:gd name="T15" fmla="*/ 166 h 791"/>
                      <a:gd name="T16" fmla="*/ 357 w 1769"/>
                      <a:gd name="T17" fmla="*/ 108 h 791"/>
                      <a:gd name="T18" fmla="*/ 187 w 1769"/>
                      <a:gd name="T19" fmla="*/ 56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5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3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270 h 504"/>
                      <a:gd name="T2" fmla="*/ 365 w 2736"/>
                      <a:gd name="T3" fmla="*/ 90 h 504"/>
                      <a:gd name="T4" fmla="*/ 750 w 2736"/>
                      <a:gd name="T5" fmla="*/ 13 h 504"/>
                      <a:gd name="T6" fmla="*/ 1155 w 2736"/>
                      <a:gd name="T7" fmla="*/ 13 h 504"/>
                      <a:gd name="T8" fmla="*/ 1148 w 2736"/>
                      <a:gd name="T9" fmla="*/ 55 h 504"/>
                      <a:gd name="T10" fmla="*/ 745 w 2736"/>
                      <a:gd name="T11" fmla="*/ 55 h 504"/>
                      <a:gd name="T12" fmla="*/ 276 w 2736"/>
                      <a:gd name="T13" fmla="*/ 156 h 504"/>
                      <a:gd name="T14" fmla="*/ 0 w 2736"/>
                      <a:gd name="T15" fmla="*/ 2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14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70 w 1769"/>
                      <a:gd name="T3" fmla="*/ 30 h 791"/>
                      <a:gd name="T4" fmla="*/ 406 w 1769"/>
                      <a:gd name="T5" fmla="*/ 107 h 791"/>
                      <a:gd name="T6" fmla="*/ 565 w 1769"/>
                      <a:gd name="T7" fmla="*/ 231 h 791"/>
                      <a:gd name="T8" fmla="*/ 615 w 1769"/>
                      <a:gd name="T9" fmla="*/ 326 h 791"/>
                      <a:gd name="T10" fmla="*/ 592 w 1769"/>
                      <a:gd name="T11" fmla="*/ 421 h 791"/>
                      <a:gd name="T12" fmla="*/ 557 w 1769"/>
                      <a:gd name="T13" fmla="*/ 338 h 791"/>
                      <a:gd name="T14" fmla="*/ 487 w 1769"/>
                      <a:gd name="T15" fmla="*/ 243 h 791"/>
                      <a:gd name="T16" fmla="*/ 389 w 1769"/>
                      <a:gd name="T17" fmla="*/ 158 h 791"/>
                      <a:gd name="T18" fmla="*/ 204 w 1769"/>
                      <a:gd name="T19" fmla="*/ 81 h 791"/>
                      <a:gd name="T20" fmla="*/ 0 w 1769"/>
                      <a:gd name="T21" fmla="*/ 41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6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1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86 h 504"/>
                      <a:gd name="T2" fmla="*/ 301 w 2736"/>
                      <a:gd name="T3" fmla="*/ 29 h 504"/>
                      <a:gd name="T4" fmla="*/ 619 w 2736"/>
                      <a:gd name="T5" fmla="*/ 4 h 504"/>
                      <a:gd name="T6" fmla="*/ 954 w 2736"/>
                      <a:gd name="T7" fmla="*/ 4 h 504"/>
                      <a:gd name="T8" fmla="*/ 948 w 2736"/>
                      <a:gd name="T9" fmla="*/ 18 h 504"/>
                      <a:gd name="T10" fmla="*/ 615 w 2736"/>
                      <a:gd name="T11" fmla="*/ 18 h 504"/>
                      <a:gd name="T12" fmla="*/ 228 w 2736"/>
                      <a:gd name="T13" fmla="*/ 50 h 504"/>
                      <a:gd name="T14" fmla="*/ 0 w 2736"/>
                      <a:gd name="T15" fmla="*/ 8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12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0 w 1769"/>
                      <a:gd name="T3" fmla="*/ 10 h 791"/>
                      <a:gd name="T4" fmla="*/ 335 w 1769"/>
                      <a:gd name="T5" fmla="*/ 34 h 791"/>
                      <a:gd name="T6" fmla="*/ 466 w 1769"/>
                      <a:gd name="T7" fmla="*/ 74 h 791"/>
                      <a:gd name="T8" fmla="*/ 508 w 1769"/>
                      <a:gd name="T9" fmla="*/ 104 h 791"/>
                      <a:gd name="T10" fmla="*/ 489 w 1769"/>
                      <a:gd name="T11" fmla="*/ 134 h 791"/>
                      <a:gd name="T12" fmla="*/ 460 w 1769"/>
                      <a:gd name="T13" fmla="*/ 108 h 791"/>
                      <a:gd name="T14" fmla="*/ 402 w 1769"/>
                      <a:gd name="T15" fmla="*/ 77 h 791"/>
                      <a:gd name="T16" fmla="*/ 321 w 1769"/>
                      <a:gd name="T17" fmla="*/ 51 h 791"/>
                      <a:gd name="T18" fmla="*/ 168 w 1769"/>
                      <a:gd name="T19" fmla="*/ 26 h 791"/>
                      <a:gd name="T20" fmla="*/ 0 w 1769"/>
                      <a:gd name="T21" fmla="*/ 1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7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9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10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8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7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04 w 2736"/>
                      <a:gd name="T3" fmla="*/ 104 h 504"/>
                      <a:gd name="T4" fmla="*/ 1035 w 2736"/>
                      <a:gd name="T5" fmla="*/ 15 h 504"/>
                      <a:gd name="T6" fmla="*/ 1595 w 2736"/>
                      <a:gd name="T7" fmla="*/ 15 h 504"/>
                      <a:gd name="T8" fmla="*/ 1586 w 2736"/>
                      <a:gd name="T9" fmla="*/ 64 h 504"/>
                      <a:gd name="T10" fmla="*/ 1028 w 2736"/>
                      <a:gd name="T11" fmla="*/ 64 h 504"/>
                      <a:gd name="T12" fmla="*/ 381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08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2 w 1769"/>
                      <a:gd name="T1" fmla="*/ 5 h 791"/>
                      <a:gd name="T2" fmla="*/ 235 w 1769"/>
                      <a:gd name="T3" fmla="*/ 35 h 791"/>
                      <a:gd name="T4" fmla="*/ 560 w 1769"/>
                      <a:gd name="T5" fmla="*/ 124 h 791"/>
                      <a:gd name="T6" fmla="*/ 780 w 1769"/>
                      <a:gd name="T7" fmla="*/ 268 h 791"/>
                      <a:gd name="T8" fmla="*/ 850 w 1769"/>
                      <a:gd name="T9" fmla="*/ 377 h 791"/>
                      <a:gd name="T10" fmla="*/ 817 w 1769"/>
                      <a:gd name="T11" fmla="*/ 488 h 791"/>
                      <a:gd name="T12" fmla="*/ 769 w 1769"/>
                      <a:gd name="T13" fmla="*/ 392 h 791"/>
                      <a:gd name="T14" fmla="*/ 672 w 1769"/>
                      <a:gd name="T15" fmla="*/ 281 h 791"/>
                      <a:gd name="T16" fmla="*/ 537 w 1769"/>
                      <a:gd name="T17" fmla="*/ 183 h 791"/>
                      <a:gd name="T18" fmla="*/ 281 w 1769"/>
                      <a:gd name="T19" fmla="*/ 94 h 791"/>
                      <a:gd name="T20" fmla="*/ 0 w 1769"/>
                      <a:gd name="T21" fmla="*/ 47 h 791"/>
                      <a:gd name="T22" fmla="*/ 2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89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5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301 h 504"/>
                      <a:gd name="T2" fmla="*/ 540 w 2736"/>
                      <a:gd name="T3" fmla="*/ 100 h 504"/>
                      <a:gd name="T4" fmla="*/ 1111 w 2736"/>
                      <a:gd name="T5" fmla="*/ 14 h 504"/>
                      <a:gd name="T6" fmla="*/ 1711 w 2736"/>
                      <a:gd name="T7" fmla="*/ 14 h 504"/>
                      <a:gd name="T8" fmla="*/ 1701 w 2736"/>
                      <a:gd name="T9" fmla="*/ 62 h 504"/>
                      <a:gd name="T10" fmla="*/ 1103 w 2736"/>
                      <a:gd name="T11" fmla="*/ 62 h 504"/>
                      <a:gd name="T12" fmla="*/ 409 w 2736"/>
                      <a:gd name="T13" fmla="*/ 174 h 504"/>
                      <a:gd name="T14" fmla="*/ 0 w 2736"/>
                      <a:gd name="T15" fmla="*/ 30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06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2 w 1769"/>
                      <a:gd name="T3" fmla="*/ 33 h 791"/>
                      <a:gd name="T4" fmla="*/ 600 w 1769"/>
                      <a:gd name="T5" fmla="*/ 120 h 791"/>
                      <a:gd name="T6" fmla="*/ 836 w 1769"/>
                      <a:gd name="T7" fmla="*/ 258 h 791"/>
                      <a:gd name="T8" fmla="*/ 911 w 1769"/>
                      <a:gd name="T9" fmla="*/ 364 h 791"/>
                      <a:gd name="T10" fmla="*/ 876 w 1769"/>
                      <a:gd name="T11" fmla="*/ 471 h 791"/>
                      <a:gd name="T12" fmla="*/ 825 w 1769"/>
                      <a:gd name="T13" fmla="*/ 378 h 791"/>
                      <a:gd name="T14" fmla="*/ 721 w 1769"/>
                      <a:gd name="T15" fmla="*/ 271 h 791"/>
                      <a:gd name="T16" fmla="*/ 576 w 1769"/>
                      <a:gd name="T17" fmla="*/ 177 h 791"/>
                      <a:gd name="T18" fmla="*/ 302 w 1769"/>
                      <a:gd name="T19" fmla="*/ 91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90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3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312 h 504"/>
                      <a:gd name="T2" fmla="*/ 544 w 2736"/>
                      <a:gd name="T3" fmla="*/ 104 h 504"/>
                      <a:gd name="T4" fmla="*/ 1119 w 2736"/>
                      <a:gd name="T5" fmla="*/ 15 h 504"/>
                      <a:gd name="T6" fmla="*/ 1724 w 2736"/>
                      <a:gd name="T7" fmla="*/ 15 h 504"/>
                      <a:gd name="T8" fmla="*/ 1714 w 2736"/>
                      <a:gd name="T9" fmla="*/ 64 h 504"/>
                      <a:gd name="T10" fmla="*/ 1112 w 2736"/>
                      <a:gd name="T11" fmla="*/ 64 h 504"/>
                      <a:gd name="T12" fmla="*/ 412 w 2736"/>
                      <a:gd name="T13" fmla="*/ 181 h 504"/>
                      <a:gd name="T14" fmla="*/ 0 w 2736"/>
                      <a:gd name="T15" fmla="*/ 3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04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54 w 1769"/>
                      <a:gd name="T3" fmla="*/ 35 h 791"/>
                      <a:gd name="T4" fmla="*/ 605 w 1769"/>
                      <a:gd name="T5" fmla="*/ 124 h 791"/>
                      <a:gd name="T6" fmla="*/ 842 w 1769"/>
                      <a:gd name="T7" fmla="*/ 268 h 791"/>
                      <a:gd name="T8" fmla="*/ 918 w 1769"/>
                      <a:gd name="T9" fmla="*/ 377 h 791"/>
                      <a:gd name="T10" fmla="*/ 883 w 1769"/>
                      <a:gd name="T11" fmla="*/ 488 h 791"/>
                      <a:gd name="T12" fmla="*/ 831 w 1769"/>
                      <a:gd name="T13" fmla="*/ 392 h 791"/>
                      <a:gd name="T14" fmla="*/ 726 w 1769"/>
                      <a:gd name="T15" fmla="*/ 281 h 791"/>
                      <a:gd name="T16" fmla="*/ 580 w 1769"/>
                      <a:gd name="T17" fmla="*/ 183 h 791"/>
                      <a:gd name="T18" fmla="*/ 304 w 1769"/>
                      <a:gd name="T19" fmla="*/ 94 h 791"/>
                      <a:gd name="T20" fmla="*/ 0 w 1769"/>
                      <a:gd name="T21" fmla="*/ 47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91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1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299 h 504"/>
                      <a:gd name="T2" fmla="*/ 521 w 2736"/>
                      <a:gd name="T3" fmla="*/ 100 h 504"/>
                      <a:gd name="T4" fmla="*/ 1071 w 2736"/>
                      <a:gd name="T5" fmla="*/ 14 h 504"/>
                      <a:gd name="T6" fmla="*/ 1650 w 2736"/>
                      <a:gd name="T7" fmla="*/ 14 h 504"/>
                      <a:gd name="T8" fmla="*/ 1640 w 2736"/>
                      <a:gd name="T9" fmla="*/ 61 h 504"/>
                      <a:gd name="T10" fmla="*/ 1064 w 2736"/>
                      <a:gd name="T11" fmla="*/ 61 h 504"/>
                      <a:gd name="T12" fmla="*/ 394 w 2736"/>
                      <a:gd name="T13" fmla="*/ 173 h 504"/>
                      <a:gd name="T14" fmla="*/ 0 w 2736"/>
                      <a:gd name="T15" fmla="*/ 29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02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3 w 1769"/>
                      <a:gd name="T1" fmla="*/ 5 h 791"/>
                      <a:gd name="T2" fmla="*/ 243 w 1769"/>
                      <a:gd name="T3" fmla="*/ 33 h 791"/>
                      <a:gd name="T4" fmla="*/ 579 w 1769"/>
                      <a:gd name="T5" fmla="*/ 119 h 791"/>
                      <a:gd name="T6" fmla="*/ 806 w 1769"/>
                      <a:gd name="T7" fmla="*/ 256 h 791"/>
                      <a:gd name="T8" fmla="*/ 878 w 1769"/>
                      <a:gd name="T9" fmla="*/ 361 h 791"/>
                      <a:gd name="T10" fmla="*/ 845 w 1769"/>
                      <a:gd name="T11" fmla="*/ 467 h 791"/>
                      <a:gd name="T12" fmla="*/ 795 w 1769"/>
                      <a:gd name="T13" fmla="*/ 375 h 791"/>
                      <a:gd name="T14" fmla="*/ 695 w 1769"/>
                      <a:gd name="T15" fmla="*/ 269 h 791"/>
                      <a:gd name="T16" fmla="*/ 555 w 1769"/>
                      <a:gd name="T17" fmla="*/ 176 h 791"/>
                      <a:gd name="T18" fmla="*/ 291 w 1769"/>
                      <a:gd name="T19" fmla="*/ 90 h 791"/>
                      <a:gd name="T20" fmla="*/ 0 w 1769"/>
                      <a:gd name="T21" fmla="*/ 45 h 791"/>
                      <a:gd name="T22" fmla="*/ 3 w 1769"/>
                      <a:gd name="T23" fmla="*/ 5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92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9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506 w 2736"/>
                      <a:gd name="T3" fmla="*/ 82 h 504"/>
                      <a:gd name="T4" fmla="*/ 1039 w 2736"/>
                      <a:gd name="T5" fmla="*/ 12 h 504"/>
                      <a:gd name="T6" fmla="*/ 1601 w 2736"/>
                      <a:gd name="T7" fmla="*/ 12 h 504"/>
                      <a:gd name="T8" fmla="*/ 1592 w 2736"/>
                      <a:gd name="T9" fmla="*/ 50 h 504"/>
                      <a:gd name="T10" fmla="*/ 1032 w 2736"/>
                      <a:gd name="T11" fmla="*/ 50 h 504"/>
                      <a:gd name="T12" fmla="*/ 383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100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36 w 1769"/>
                      <a:gd name="T3" fmla="*/ 27 h 791"/>
                      <a:gd name="T4" fmla="*/ 562 w 1769"/>
                      <a:gd name="T5" fmla="*/ 98 h 791"/>
                      <a:gd name="T6" fmla="*/ 782 w 1769"/>
                      <a:gd name="T7" fmla="*/ 211 h 791"/>
                      <a:gd name="T8" fmla="*/ 853 w 1769"/>
                      <a:gd name="T9" fmla="*/ 297 h 791"/>
                      <a:gd name="T10" fmla="*/ 820 w 1769"/>
                      <a:gd name="T11" fmla="*/ 384 h 791"/>
                      <a:gd name="T12" fmla="*/ 772 w 1769"/>
                      <a:gd name="T13" fmla="*/ 308 h 791"/>
                      <a:gd name="T14" fmla="*/ 674 w 1769"/>
                      <a:gd name="T15" fmla="*/ 222 h 791"/>
                      <a:gd name="T16" fmla="*/ 539 w 1769"/>
                      <a:gd name="T17" fmla="*/ 144 h 791"/>
                      <a:gd name="T18" fmla="*/ 282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93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7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246 h 504"/>
                      <a:gd name="T2" fmla="*/ 465 w 2736"/>
                      <a:gd name="T3" fmla="*/ 82 h 504"/>
                      <a:gd name="T4" fmla="*/ 955 w 2736"/>
                      <a:gd name="T5" fmla="*/ 12 h 504"/>
                      <a:gd name="T6" fmla="*/ 1471 w 2736"/>
                      <a:gd name="T7" fmla="*/ 12 h 504"/>
                      <a:gd name="T8" fmla="*/ 1462 w 2736"/>
                      <a:gd name="T9" fmla="*/ 50 h 504"/>
                      <a:gd name="T10" fmla="*/ 948 w 2736"/>
                      <a:gd name="T11" fmla="*/ 50 h 504"/>
                      <a:gd name="T12" fmla="*/ 352 w 2736"/>
                      <a:gd name="T13" fmla="*/ 143 h 504"/>
                      <a:gd name="T14" fmla="*/ 0 w 2736"/>
                      <a:gd name="T15" fmla="*/ 246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098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217 w 1769"/>
                      <a:gd name="T3" fmla="*/ 27 h 791"/>
                      <a:gd name="T4" fmla="*/ 517 w 1769"/>
                      <a:gd name="T5" fmla="*/ 98 h 791"/>
                      <a:gd name="T6" fmla="*/ 719 w 1769"/>
                      <a:gd name="T7" fmla="*/ 211 h 791"/>
                      <a:gd name="T8" fmla="*/ 784 w 1769"/>
                      <a:gd name="T9" fmla="*/ 297 h 791"/>
                      <a:gd name="T10" fmla="*/ 754 w 1769"/>
                      <a:gd name="T11" fmla="*/ 384 h 791"/>
                      <a:gd name="T12" fmla="*/ 710 w 1769"/>
                      <a:gd name="T13" fmla="*/ 308 h 791"/>
                      <a:gd name="T14" fmla="*/ 620 w 1769"/>
                      <a:gd name="T15" fmla="*/ 222 h 791"/>
                      <a:gd name="T16" fmla="*/ 495 w 1769"/>
                      <a:gd name="T17" fmla="*/ 144 h 791"/>
                      <a:gd name="T18" fmla="*/ 259 w 1769"/>
                      <a:gd name="T19" fmla="*/ 74 h 791"/>
                      <a:gd name="T20" fmla="*/ 0 w 1769"/>
                      <a:gd name="T21" fmla="*/ 37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  <p:grpSp>
              <p:nvGrpSpPr>
                <p:cNvPr id="1094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5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188 h 504"/>
                      <a:gd name="T2" fmla="*/ 454 w 2736"/>
                      <a:gd name="T3" fmla="*/ 63 h 504"/>
                      <a:gd name="T4" fmla="*/ 933 w 2736"/>
                      <a:gd name="T5" fmla="*/ 9 h 504"/>
                      <a:gd name="T6" fmla="*/ 1437 w 2736"/>
                      <a:gd name="T7" fmla="*/ 9 h 504"/>
                      <a:gd name="T8" fmla="*/ 1429 w 2736"/>
                      <a:gd name="T9" fmla="*/ 38 h 504"/>
                      <a:gd name="T10" fmla="*/ 926 w 2736"/>
                      <a:gd name="T11" fmla="*/ 38 h 504"/>
                      <a:gd name="T12" fmla="*/ 343 w 2736"/>
                      <a:gd name="T13" fmla="*/ 109 h 504"/>
                      <a:gd name="T14" fmla="*/ 0 w 2736"/>
                      <a:gd name="T15" fmla="*/ 18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  <p:sp>
                <p:nvSpPr>
                  <p:cNvPr id="1096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211 w 1769"/>
                      <a:gd name="T3" fmla="*/ 21 h 791"/>
                      <a:gd name="T4" fmla="*/ 504 w 1769"/>
                      <a:gd name="T5" fmla="*/ 75 h 791"/>
                      <a:gd name="T6" fmla="*/ 702 w 1769"/>
                      <a:gd name="T7" fmla="*/ 161 h 791"/>
                      <a:gd name="T8" fmla="*/ 765 w 1769"/>
                      <a:gd name="T9" fmla="*/ 227 h 791"/>
                      <a:gd name="T10" fmla="*/ 736 w 1769"/>
                      <a:gd name="T11" fmla="*/ 294 h 791"/>
                      <a:gd name="T12" fmla="*/ 693 w 1769"/>
                      <a:gd name="T13" fmla="*/ 236 h 791"/>
                      <a:gd name="T14" fmla="*/ 605 w 1769"/>
                      <a:gd name="T15" fmla="*/ 169 h 791"/>
                      <a:gd name="T16" fmla="*/ 483 w 1769"/>
                      <a:gd name="T17" fmla="*/ 110 h 791"/>
                      <a:gd name="T18" fmla="*/ 253 w 1769"/>
                      <a:gd name="T19" fmla="*/ 57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FFFF99"/>
                      </a:solidFill>
                    </a:endParaRPr>
                  </a:p>
                </p:txBody>
              </p:sp>
            </p:grpSp>
          </p:grpSp>
          <p:sp>
            <p:nvSpPr>
              <p:cNvPr id="1039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3 w 776"/>
                  <a:gd name="T7" fmla="*/ 39 h 2368"/>
                  <a:gd name="T8" fmla="*/ 47 w 776"/>
                  <a:gd name="T9" fmla="*/ 74 h 2368"/>
                  <a:gd name="T10" fmla="*/ 95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5 w 776"/>
                  <a:gd name="T17" fmla="*/ 145 h 2368"/>
                  <a:gd name="T18" fmla="*/ 130 w 776"/>
                  <a:gd name="T19" fmla="*/ 157 h 2368"/>
                  <a:gd name="T20" fmla="*/ 118 w 776"/>
                  <a:gd name="T21" fmla="*/ 180 h 2368"/>
                  <a:gd name="T22" fmla="*/ 142 w 776"/>
                  <a:gd name="T23" fmla="*/ 204 h 2368"/>
                  <a:gd name="T24" fmla="*/ 142 w 776"/>
                  <a:gd name="T25" fmla="*/ 227 h 2368"/>
                  <a:gd name="T26" fmla="*/ 165 w 776"/>
                  <a:gd name="T27" fmla="*/ 263 h 2368"/>
                  <a:gd name="T28" fmla="*/ 154 w 776"/>
                  <a:gd name="T29" fmla="*/ 298 h 2368"/>
                  <a:gd name="T30" fmla="*/ 177 w 776"/>
                  <a:gd name="T31" fmla="*/ 321 h 2368"/>
                  <a:gd name="T32" fmla="*/ 165 w 776"/>
                  <a:gd name="T33" fmla="*/ 357 h 2368"/>
                  <a:gd name="T34" fmla="*/ 177 w 776"/>
                  <a:gd name="T35" fmla="*/ 392 h 2368"/>
                  <a:gd name="T36" fmla="*/ 165 w 776"/>
                  <a:gd name="T37" fmla="*/ 415 h 2368"/>
                  <a:gd name="T38" fmla="*/ 189 w 776"/>
                  <a:gd name="T39" fmla="*/ 451 h 2368"/>
                  <a:gd name="T40" fmla="*/ 177 w 776"/>
                  <a:gd name="T41" fmla="*/ 486 h 2368"/>
                  <a:gd name="T42" fmla="*/ 189 w 776"/>
                  <a:gd name="T43" fmla="*/ 533 h 2368"/>
                  <a:gd name="T44" fmla="*/ 177 w 776"/>
                  <a:gd name="T45" fmla="*/ 545 h 2368"/>
                  <a:gd name="T46" fmla="*/ 189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0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211 w 21600"/>
                  <a:gd name="T1" fmla="*/ 0 h 21602"/>
                  <a:gd name="T2" fmla="*/ 833 w 21600"/>
                  <a:gd name="T3" fmla="*/ 903 h 21602"/>
                  <a:gd name="T4" fmla="*/ 0 w 21600"/>
                  <a:gd name="T5" fmla="*/ 874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1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1007 w 36729"/>
                  <a:gd name="T1" fmla="*/ 388 h 21600"/>
                  <a:gd name="T2" fmla="*/ 0 w 36729"/>
                  <a:gd name="T3" fmla="*/ 453 h 21600"/>
                  <a:gd name="T4" fmla="*/ 489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2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54 h 22305"/>
                  <a:gd name="T2" fmla="*/ 487 w 28940"/>
                  <a:gd name="T3" fmla="*/ 933 h 22305"/>
                  <a:gd name="T4" fmla="*/ 124 w 2894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3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80 h 22305"/>
                  <a:gd name="T2" fmla="*/ 791 w 30473"/>
                  <a:gd name="T3" fmla="*/ 932 h 22305"/>
                  <a:gd name="T4" fmla="*/ 230 w 30473"/>
                  <a:gd name="T5" fmla="*/ 903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4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177 h 22305"/>
                  <a:gd name="T2" fmla="*/ 932 w 34455"/>
                  <a:gd name="T3" fmla="*/ 933 h 22305"/>
                  <a:gd name="T4" fmla="*/ 348 w 34455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5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189 h 22305"/>
                  <a:gd name="T2" fmla="*/ 149 w 34812"/>
                  <a:gd name="T3" fmla="*/ 933 h 22305"/>
                  <a:gd name="T4" fmla="*/ 57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6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189 h 22305"/>
                  <a:gd name="T2" fmla="*/ 394 w 34812"/>
                  <a:gd name="T3" fmla="*/ 933 h 22305"/>
                  <a:gd name="T4" fmla="*/ 150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7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189 h 22305"/>
                  <a:gd name="T2" fmla="*/ 559 w 34812"/>
                  <a:gd name="T3" fmla="*/ 933 h 22305"/>
                  <a:gd name="T4" fmla="*/ 212 w 34812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8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16 h 2368"/>
                  <a:gd name="T2" fmla="*/ 59 w 776"/>
                  <a:gd name="T3" fmla="*/ 4 h 2368"/>
                  <a:gd name="T4" fmla="*/ 24 w 776"/>
                  <a:gd name="T5" fmla="*/ 39 h 2368"/>
                  <a:gd name="T6" fmla="*/ 82 w 776"/>
                  <a:gd name="T7" fmla="*/ 39 h 2368"/>
                  <a:gd name="T8" fmla="*/ 47 w 776"/>
                  <a:gd name="T9" fmla="*/ 74 h 2368"/>
                  <a:gd name="T10" fmla="*/ 94 w 776"/>
                  <a:gd name="T11" fmla="*/ 86 h 2368"/>
                  <a:gd name="T12" fmla="*/ 71 w 776"/>
                  <a:gd name="T13" fmla="*/ 110 h 2368"/>
                  <a:gd name="T14" fmla="*/ 118 w 776"/>
                  <a:gd name="T15" fmla="*/ 121 h 2368"/>
                  <a:gd name="T16" fmla="*/ 94 w 776"/>
                  <a:gd name="T17" fmla="*/ 145 h 2368"/>
                  <a:gd name="T18" fmla="*/ 129 w 776"/>
                  <a:gd name="T19" fmla="*/ 157 h 2368"/>
                  <a:gd name="T20" fmla="*/ 118 w 776"/>
                  <a:gd name="T21" fmla="*/ 180 h 2368"/>
                  <a:gd name="T22" fmla="*/ 141 w 776"/>
                  <a:gd name="T23" fmla="*/ 204 h 2368"/>
                  <a:gd name="T24" fmla="*/ 141 w 776"/>
                  <a:gd name="T25" fmla="*/ 227 h 2368"/>
                  <a:gd name="T26" fmla="*/ 165 w 776"/>
                  <a:gd name="T27" fmla="*/ 263 h 2368"/>
                  <a:gd name="T28" fmla="*/ 153 w 776"/>
                  <a:gd name="T29" fmla="*/ 298 h 2368"/>
                  <a:gd name="T30" fmla="*/ 176 w 776"/>
                  <a:gd name="T31" fmla="*/ 321 h 2368"/>
                  <a:gd name="T32" fmla="*/ 165 w 776"/>
                  <a:gd name="T33" fmla="*/ 357 h 2368"/>
                  <a:gd name="T34" fmla="*/ 176 w 776"/>
                  <a:gd name="T35" fmla="*/ 392 h 2368"/>
                  <a:gd name="T36" fmla="*/ 165 w 776"/>
                  <a:gd name="T37" fmla="*/ 415 h 2368"/>
                  <a:gd name="T38" fmla="*/ 188 w 776"/>
                  <a:gd name="T39" fmla="*/ 451 h 2368"/>
                  <a:gd name="T40" fmla="*/ 176 w 776"/>
                  <a:gd name="T41" fmla="*/ 486 h 2368"/>
                  <a:gd name="T42" fmla="*/ 188 w 776"/>
                  <a:gd name="T43" fmla="*/ 533 h 2368"/>
                  <a:gd name="T44" fmla="*/ 176 w 776"/>
                  <a:gd name="T45" fmla="*/ 545 h 2368"/>
                  <a:gd name="T46" fmla="*/ 188 w 776"/>
                  <a:gd name="T47" fmla="*/ 58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49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5 h 2368"/>
                  <a:gd name="T24" fmla="*/ 128 w 776"/>
                  <a:gd name="T25" fmla="*/ 129 h 2368"/>
                  <a:gd name="T26" fmla="*/ 150 w 776"/>
                  <a:gd name="T27" fmla="*/ 148 h 2368"/>
                  <a:gd name="T28" fmla="*/ 139 w 776"/>
                  <a:gd name="T29" fmla="*/ 168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5 h 2368"/>
                  <a:gd name="T38" fmla="*/ 171 w 776"/>
                  <a:gd name="T39" fmla="*/ 255 h 2368"/>
                  <a:gd name="T40" fmla="*/ 161 w 776"/>
                  <a:gd name="T41" fmla="*/ 275 h 2368"/>
                  <a:gd name="T42" fmla="*/ 171 w 776"/>
                  <a:gd name="T43" fmla="*/ 301 h 2368"/>
                  <a:gd name="T44" fmla="*/ 161 w 776"/>
                  <a:gd name="T45" fmla="*/ 308 h 2368"/>
                  <a:gd name="T46" fmla="*/ 171 w 776"/>
                  <a:gd name="T47" fmla="*/ 3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0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263 h 22305"/>
                  <a:gd name="T2" fmla="*/ 996 w 36830"/>
                  <a:gd name="T3" fmla="*/ 933 h 22305"/>
                  <a:gd name="T4" fmla="*/ 412 w 36830"/>
                  <a:gd name="T5" fmla="*/ 904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1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419 h 21600"/>
                  <a:gd name="T2" fmla="*/ 725 w 31881"/>
                  <a:gd name="T3" fmla="*/ 203 h 21600"/>
                  <a:gd name="T4" fmla="*/ 415 w 31881"/>
                  <a:gd name="T5" fmla="*/ 90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2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189 h 21600"/>
                  <a:gd name="T2" fmla="*/ 299 w 31146"/>
                  <a:gd name="T3" fmla="*/ 400 h 21600"/>
                  <a:gd name="T4" fmla="*/ 127 w 31146"/>
                  <a:gd name="T5" fmla="*/ 90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3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16 h 2368"/>
                  <a:gd name="T2" fmla="*/ 131 w 776"/>
                  <a:gd name="T3" fmla="*/ 4 h 2368"/>
                  <a:gd name="T4" fmla="*/ 53 w 776"/>
                  <a:gd name="T5" fmla="*/ 40 h 2368"/>
                  <a:gd name="T6" fmla="*/ 184 w 776"/>
                  <a:gd name="T7" fmla="*/ 40 h 2368"/>
                  <a:gd name="T8" fmla="*/ 105 w 776"/>
                  <a:gd name="T9" fmla="*/ 77 h 2368"/>
                  <a:gd name="T10" fmla="*/ 210 w 776"/>
                  <a:gd name="T11" fmla="*/ 89 h 2368"/>
                  <a:gd name="T12" fmla="*/ 158 w 776"/>
                  <a:gd name="T13" fmla="*/ 113 h 2368"/>
                  <a:gd name="T14" fmla="*/ 263 w 776"/>
                  <a:gd name="T15" fmla="*/ 125 h 2368"/>
                  <a:gd name="T16" fmla="*/ 210 w 776"/>
                  <a:gd name="T17" fmla="*/ 149 h 2368"/>
                  <a:gd name="T18" fmla="*/ 289 w 776"/>
                  <a:gd name="T19" fmla="*/ 161 h 2368"/>
                  <a:gd name="T20" fmla="*/ 263 w 776"/>
                  <a:gd name="T21" fmla="*/ 186 h 2368"/>
                  <a:gd name="T22" fmla="*/ 315 w 776"/>
                  <a:gd name="T23" fmla="*/ 210 h 2368"/>
                  <a:gd name="T24" fmla="*/ 315 w 776"/>
                  <a:gd name="T25" fmla="*/ 234 h 2368"/>
                  <a:gd name="T26" fmla="*/ 368 w 776"/>
                  <a:gd name="T27" fmla="*/ 270 h 2368"/>
                  <a:gd name="T28" fmla="*/ 342 w 776"/>
                  <a:gd name="T29" fmla="*/ 307 h 2368"/>
                  <a:gd name="T30" fmla="*/ 394 w 776"/>
                  <a:gd name="T31" fmla="*/ 331 h 2368"/>
                  <a:gd name="T32" fmla="*/ 368 w 776"/>
                  <a:gd name="T33" fmla="*/ 367 h 2368"/>
                  <a:gd name="T34" fmla="*/ 394 w 776"/>
                  <a:gd name="T35" fmla="*/ 403 h 2368"/>
                  <a:gd name="T36" fmla="*/ 368 w 776"/>
                  <a:gd name="T37" fmla="*/ 428 h 2368"/>
                  <a:gd name="T38" fmla="*/ 421 w 776"/>
                  <a:gd name="T39" fmla="*/ 464 h 2368"/>
                  <a:gd name="T40" fmla="*/ 394 w 776"/>
                  <a:gd name="T41" fmla="*/ 500 h 2368"/>
                  <a:gd name="T42" fmla="*/ 421 w 776"/>
                  <a:gd name="T43" fmla="*/ 549 h 2368"/>
                  <a:gd name="T44" fmla="*/ 394 w 776"/>
                  <a:gd name="T45" fmla="*/ 561 h 2368"/>
                  <a:gd name="T46" fmla="*/ 421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4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16 h 2368"/>
                  <a:gd name="T2" fmla="*/ 84 w 776"/>
                  <a:gd name="T3" fmla="*/ 4 h 2368"/>
                  <a:gd name="T4" fmla="*/ 34 w 776"/>
                  <a:gd name="T5" fmla="*/ 40 h 2368"/>
                  <a:gd name="T6" fmla="*/ 118 w 776"/>
                  <a:gd name="T7" fmla="*/ 40 h 2368"/>
                  <a:gd name="T8" fmla="*/ 68 w 776"/>
                  <a:gd name="T9" fmla="*/ 77 h 2368"/>
                  <a:gd name="T10" fmla="*/ 135 w 776"/>
                  <a:gd name="T11" fmla="*/ 89 h 2368"/>
                  <a:gd name="T12" fmla="*/ 101 w 776"/>
                  <a:gd name="T13" fmla="*/ 113 h 2368"/>
                  <a:gd name="T14" fmla="*/ 169 w 776"/>
                  <a:gd name="T15" fmla="*/ 125 h 2368"/>
                  <a:gd name="T16" fmla="*/ 135 w 776"/>
                  <a:gd name="T17" fmla="*/ 150 h 2368"/>
                  <a:gd name="T18" fmla="*/ 186 w 776"/>
                  <a:gd name="T19" fmla="*/ 162 h 2368"/>
                  <a:gd name="T20" fmla="*/ 169 w 776"/>
                  <a:gd name="T21" fmla="*/ 186 h 2368"/>
                  <a:gd name="T22" fmla="*/ 203 w 776"/>
                  <a:gd name="T23" fmla="*/ 210 h 2368"/>
                  <a:gd name="T24" fmla="*/ 203 w 776"/>
                  <a:gd name="T25" fmla="*/ 234 h 2368"/>
                  <a:gd name="T26" fmla="*/ 236 w 776"/>
                  <a:gd name="T27" fmla="*/ 271 h 2368"/>
                  <a:gd name="T28" fmla="*/ 220 w 776"/>
                  <a:gd name="T29" fmla="*/ 307 h 2368"/>
                  <a:gd name="T30" fmla="*/ 253 w 776"/>
                  <a:gd name="T31" fmla="*/ 331 h 2368"/>
                  <a:gd name="T32" fmla="*/ 236 w 776"/>
                  <a:gd name="T33" fmla="*/ 368 h 2368"/>
                  <a:gd name="T34" fmla="*/ 253 w 776"/>
                  <a:gd name="T35" fmla="*/ 404 h 2368"/>
                  <a:gd name="T36" fmla="*/ 236 w 776"/>
                  <a:gd name="T37" fmla="*/ 428 h 2368"/>
                  <a:gd name="T38" fmla="*/ 270 w 776"/>
                  <a:gd name="T39" fmla="*/ 465 h 2368"/>
                  <a:gd name="T40" fmla="*/ 253 w 776"/>
                  <a:gd name="T41" fmla="*/ 501 h 2368"/>
                  <a:gd name="T42" fmla="*/ 270 w 776"/>
                  <a:gd name="T43" fmla="*/ 550 h 2368"/>
                  <a:gd name="T44" fmla="*/ 253 w 776"/>
                  <a:gd name="T45" fmla="*/ 562 h 2368"/>
                  <a:gd name="T46" fmla="*/ 270 w 776"/>
                  <a:gd name="T47" fmla="*/ 59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5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16 h 2368"/>
                  <a:gd name="T2" fmla="*/ 51 w 776"/>
                  <a:gd name="T3" fmla="*/ 4 h 2368"/>
                  <a:gd name="T4" fmla="*/ 20 w 776"/>
                  <a:gd name="T5" fmla="*/ 40 h 2368"/>
                  <a:gd name="T6" fmla="*/ 71 w 776"/>
                  <a:gd name="T7" fmla="*/ 40 h 2368"/>
                  <a:gd name="T8" fmla="*/ 41 w 776"/>
                  <a:gd name="T9" fmla="*/ 77 h 2368"/>
                  <a:gd name="T10" fmla="*/ 81 w 776"/>
                  <a:gd name="T11" fmla="*/ 89 h 2368"/>
                  <a:gd name="T12" fmla="*/ 61 w 776"/>
                  <a:gd name="T13" fmla="*/ 113 h 2368"/>
                  <a:gd name="T14" fmla="*/ 101 w 776"/>
                  <a:gd name="T15" fmla="*/ 125 h 2368"/>
                  <a:gd name="T16" fmla="*/ 81 w 776"/>
                  <a:gd name="T17" fmla="*/ 149 h 2368"/>
                  <a:gd name="T18" fmla="*/ 112 w 776"/>
                  <a:gd name="T19" fmla="*/ 161 h 2368"/>
                  <a:gd name="T20" fmla="*/ 101 w 776"/>
                  <a:gd name="T21" fmla="*/ 186 h 2368"/>
                  <a:gd name="T22" fmla="*/ 122 w 776"/>
                  <a:gd name="T23" fmla="*/ 210 h 2368"/>
                  <a:gd name="T24" fmla="*/ 122 w 776"/>
                  <a:gd name="T25" fmla="*/ 234 h 2368"/>
                  <a:gd name="T26" fmla="*/ 142 w 776"/>
                  <a:gd name="T27" fmla="*/ 270 h 2368"/>
                  <a:gd name="T28" fmla="*/ 132 w 776"/>
                  <a:gd name="T29" fmla="*/ 307 h 2368"/>
                  <a:gd name="T30" fmla="*/ 152 w 776"/>
                  <a:gd name="T31" fmla="*/ 331 h 2368"/>
                  <a:gd name="T32" fmla="*/ 142 w 776"/>
                  <a:gd name="T33" fmla="*/ 367 h 2368"/>
                  <a:gd name="T34" fmla="*/ 152 w 776"/>
                  <a:gd name="T35" fmla="*/ 403 h 2368"/>
                  <a:gd name="T36" fmla="*/ 142 w 776"/>
                  <a:gd name="T37" fmla="*/ 428 h 2368"/>
                  <a:gd name="T38" fmla="*/ 162 w 776"/>
                  <a:gd name="T39" fmla="*/ 464 h 2368"/>
                  <a:gd name="T40" fmla="*/ 152 w 776"/>
                  <a:gd name="T41" fmla="*/ 500 h 2368"/>
                  <a:gd name="T42" fmla="*/ 162 w 776"/>
                  <a:gd name="T43" fmla="*/ 549 h 2368"/>
                  <a:gd name="T44" fmla="*/ 152 w 776"/>
                  <a:gd name="T45" fmla="*/ 561 h 2368"/>
                  <a:gd name="T46" fmla="*/ 162 w 776"/>
                  <a:gd name="T47" fmla="*/ 59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6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17 h 2368"/>
                  <a:gd name="T2" fmla="*/ 122 w 776"/>
                  <a:gd name="T3" fmla="*/ 4 h 2368"/>
                  <a:gd name="T4" fmla="*/ 49 w 776"/>
                  <a:gd name="T5" fmla="*/ 42 h 2368"/>
                  <a:gd name="T6" fmla="*/ 171 w 776"/>
                  <a:gd name="T7" fmla="*/ 42 h 2368"/>
                  <a:gd name="T8" fmla="*/ 98 w 776"/>
                  <a:gd name="T9" fmla="*/ 81 h 2368"/>
                  <a:gd name="T10" fmla="*/ 195 w 776"/>
                  <a:gd name="T11" fmla="*/ 93 h 2368"/>
                  <a:gd name="T12" fmla="*/ 147 w 776"/>
                  <a:gd name="T13" fmla="*/ 119 h 2368"/>
                  <a:gd name="T14" fmla="*/ 244 w 776"/>
                  <a:gd name="T15" fmla="*/ 132 h 2368"/>
                  <a:gd name="T16" fmla="*/ 195 w 776"/>
                  <a:gd name="T17" fmla="*/ 157 h 2368"/>
                  <a:gd name="T18" fmla="*/ 269 w 776"/>
                  <a:gd name="T19" fmla="*/ 170 h 2368"/>
                  <a:gd name="T20" fmla="*/ 244 w 776"/>
                  <a:gd name="T21" fmla="*/ 195 h 2368"/>
                  <a:gd name="T22" fmla="*/ 293 w 776"/>
                  <a:gd name="T23" fmla="*/ 221 h 2368"/>
                  <a:gd name="T24" fmla="*/ 293 w 776"/>
                  <a:gd name="T25" fmla="*/ 246 h 2368"/>
                  <a:gd name="T26" fmla="*/ 342 w 776"/>
                  <a:gd name="T27" fmla="*/ 284 h 2368"/>
                  <a:gd name="T28" fmla="*/ 318 w 776"/>
                  <a:gd name="T29" fmla="*/ 322 h 2368"/>
                  <a:gd name="T30" fmla="*/ 366 w 776"/>
                  <a:gd name="T31" fmla="*/ 348 h 2368"/>
                  <a:gd name="T32" fmla="*/ 342 w 776"/>
                  <a:gd name="T33" fmla="*/ 386 h 2368"/>
                  <a:gd name="T34" fmla="*/ 366 w 776"/>
                  <a:gd name="T35" fmla="*/ 424 h 2368"/>
                  <a:gd name="T36" fmla="*/ 342 w 776"/>
                  <a:gd name="T37" fmla="*/ 450 h 2368"/>
                  <a:gd name="T38" fmla="*/ 391 w 776"/>
                  <a:gd name="T39" fmla="*/ 488 h 2368"/>
                  <a:gd name="T40" fmla="*/ 366 w 776"/>
                  <a:gd name="T41" fmla="*/ 526 h 2368"/>
                  <a:gd name="T42" fmla="*/ 391 w 776"/>
                  <a:gd name="T43" fmla="*/ 577 h 2368"/>
                  <a:gd name="T44" fmla="*/ 366 w 776"/>
                  <a:gd name="T45" fmla="*/ 590 h 2368"/>
                  <a:gd name="T46" fmla="*/ 391 w 776"/>
                  <a:gd name="T47" fmla="*/ 62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7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11 h 2368"/>
                  <a:gd name="T2" fmla="*/ 184 w 776"/>
                  <a:gd name="T3" fmla="*/ 3 h 2368"/>
                  <a:gd name="T4" fmla="*/ 74 w 776"/>
                  <a:gd name="T5" fmla="*/ 28 h 2368"/>
                  <a:gd name="T6" fmla="*/ 258 w 776"/>
                  <a:gd name="T7" fmla="*/ 28 h 2368"/>
                  <a:gd name="T8" fmla="*/ 147 w 776"/>
                  <a:gd name="T9" fmla="*/ 54 h 2368"/>
                  <a:gd name="T10" fmla="*/ 294 w 776"/>
                  <a:gd name="T11" fmla="*/ 62 h 2368"/>
                  <a:gd name="T12" fmla="*/ 221 w 776"/>
                  <a:gd name="T13" fmla="*/ 79 h 2368"/>
                  <a:gd name="T14" fmla="*/ 368 w 776"/>
                  <a:gd name="T15" fmla="*/ 88 h 2368"/>
                  <a:gd name="T16" fmla="*/ 294 w 776"/>
                  <a:gd name="T17" fmla="*/ 105 h 2368"/>
                  <a:gd name="T18" fmla="*/ 405 w 776"/>
                  <a:gd name="T19" fmla="*/ 113 h 2368"/>
                  <a:gd name="T20" fmla="*/ 368 w 776"/>
                  <a:gd name="T21" fmla="*/ 130 h 2368"/>
                  <a:gd name="T22" fmla="*/ 442 w 776"/>
                  <a:gd name="T23" fmla="*/ 147 h 2368"/>
                  <a:gd name="T24" fmla="*/ 442 w 776"/>
                  <a:gd name="T25" fmla="*/ 164 h 2368"/>
                  <a:gd name="T26" fmla="*/ 515 w 776"/>
                  <a:gd name="T27" fmla="*/ 190 h 2368"/>
                  <a:gd name="T28" fmla="*/ 478 w 776"/>
                  <a:gd name="T29" fmla="*/ 215 h 2368"/>
                  <a:gd name="T30" fmla="*/ 552 w 776"/>
                  <a:gd name="T31" fmla="*/ 232 h 2368"/>
                  <a:gd name="T32" fmla="*/ 515 w 776"/>
                  <a:gd name="T33" fmla="*/ 258 h 2368"/>
                  <a:gd name="T34" fmla="*/ 552 w 776"/>
                  <a:gd name="T35" fmla="*/ 283 h 2368"/>
                  <a:gd name="T36" fmla="*/ 515 w 776"/>
                  <a:gd name="T37" fmla="*/ 300 h 2368"/>
                  <a:gd name="T38" fmla="*/ 589 w 776"/>
                  <a:gd name="T39" fmla="*/ 326 h 2368"/>
                  <a:gd name="T40" fmla="*/ 552 w 776"/>
                  <a:gd name="T41" fmla="*/ 351 h 2368"/>
                  <a:gd name="T42" fmla="*/ 589 w 776"/>
                  <a:gd name="T43" fmla="*/ 385 h 2368"/>
                  <a:gd name="T44" fmla="*/ 552 w 776"/>
                  <a:gd name="T45" fmla="*/ 394 h 2368"/>
                  <a:gd name="T46" fmla="*/ 589 w 776"/>
                  <a:gd name="T47" fmla="*/ 41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8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15 h 2368"/>
                  <a:gd name="T2" fmla="*/ 80 w 776"/>
                  <a:gd name="T3" fmla="*/ 4 h 2368"/>
                  <a:gd name="T4" fmla="*/ 32 w 776"/>
                  <a:gd name="T5" fmla="*/ 38 h 2368"/>
                  <a:gd name="T6" fmla="*/ 113 w 776"/>
                  <a:gd name="T7" fmla="*/ 38 h 2368"/>
                  <a:gd name="T8" fmla="*/ 64 w 776"/>
                  <a:gd name="T9" fmla="*/ 72 h 2368"/>
                  <a:gd name="T10" fmla="*/ 129 w 776"/>
                  <a:gd name="T11" fmla="*/ 84 h 2368"/>
                  <a:gd name="T12" fmla="*/ 96 w 776"/>
                  <a:gd name="T13" fmla="*/ 106 h 2368"/>
                  <a:gd name="T14" fmla="*/ 161 w 776"/>
                  <a:gd name="T15" fmla="*/ 118 h 2368"/>
                  <a:gd name="T16" fmla="*/ 129 w 776"/>
                  <a:gd name="T17" fmla="*/ 141 h 2368"/>
                  <a:gd name="T18" fmla="*/ 177 w 776"/>
                  <a:gd name="T19" fmla="*/ 152 h 2368"/>
                  <a:gd name="T20" fmla="*/ 161 w 776"/>
                  <a:gd name="T21" fmla="*/ 175 h 2368"/>
                  <a:gd name="T22" fmla="*/ 193 w 776"/>
                  <a:gd name="T23" fmla="*/ 197 h 2368"/>
                  <a:gd name="T24" fmla="*/ 193 w 776"/>
                  <a:gd name="T25" fmla="*/ 220 h 2368"/>
                  <a:gd name="T26" fmla="*/ 225 w 776"/>
                  <a:gd name="T27" fmla="*/ 254 h 2368"/>
                  <a:gd name="T28" fmla="*/ 209 w 776"/>
                  <a:gd name="T29" fmla="*/ 289 h 2368"/>
                  <a:gd name="T30" fmla="*/ 241 w 776"/>
                  <a:gd name="T31" fmla="*/ 311 h 2368"/>
                  <a:gd name="T32" fmla="*/ 225 w 776"/>
                  <a:gd name="T33" fmla="*/ 346 h 2368"/>
                  <a:gd name="T34" fmla="*/ 241 w 776"/>
                  <a:gd name="T35" fmla="*/ 380 h 2368"/>
                  <a:gd name="T36" fmla="*/ 225 w 776"/>
                  <a:gd name="T37" fmla="*/ 403 h 2368"/>
                  <a:gd name="T38" fmla="*/ 257 w 776"/>
                  <a:gd name="T39" fmla="*/ 437 h 2368"/>
                  <a:gd name="T40" fmla="*/ 241 w 776"/>
                  <a:gd name="T41" fmla="*/ 471 h 2368"/>
                  <a:gd name="T42" fmla="*/ 257 w 776"/>
                  <a:gd name="T43" fmla="*/ 516 h 2368"/>
                  <a:gd name="T44" fmla="*/ 241 w 776"/>
                  <a:gd name="T45" fmla="*/ 528 h 2368"/>
                  <a:gd name="T46" fmla="*/ 257 w 776"/>
                  <a:gd name="T47" fmla="*/ 56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59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2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5 w 776"/>
                  <a:gd name="T13" fmla="*/ 62 h 2368"/>
                  <a:gd name="T14" fmla="*/ 108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8 w 776"/>
                  <a:gd name="T21" fmla="*/ 102 h 2368"/>
                  <a:gd name="T22" fmla="*/ 129 w 776"/>
                  <a:gd name="T23" fmla="*/ 116 h 2368"/>
                  <a:gd name="T24" fmla="*/ 129 w 776"/>
                  <a:gd name="T25" fmla="*/ 129 h 2368"/>
                  <a:gd name="T26" fmla="*/ 151 w 776"/>
                  <a:gd name="T27" fmla="*/ 149 h 2368"/>
                  <a:gd name="T28" fmla="*/ 140 w 776"/>
                  <a:gd name="T29" fmla="*/ 169 h 2368"/>
                  <a:gd name="T30" fmla="*/ 161 w 776"/>
                  <a:gd name="T31" fmla="*/ 182 h 2368"/>
                  <a:gd name="T32" fmla="*/ 151 w 776"/>
                  <a:gd name="T33" fmla="*/ 202 h 2368"/>
                  <a:gd name="T34" fmla="*/ 161 w 776"/>
                  <a:gd name="T35" fmla="*/ 222 h 2368"/>
                  <a:gd name="T36" fmla="*/ 151 w 776"/>
                  <a:gd name="T37" fmla="*/ 236 h 2368"/>
                  <a:gd name="T38" fmla="*/ 172 w 776"/>
                  <a:gd name="T39" fmla="*/ 256 h 2368"/>
                  <a:gd name="T40" fmla="*/ 161 w 776"/>
                  <a:gd name="T41" fmla="*/ 276 h 2368"/>
                  <a:gd name="T42" fmla="*/ 172 w 776"/>
                  <a:gd name="T43" fmla="*/ 302 h 2368"/>
                  <a:gd name="T44" fmla="*/ 161 w 776"/>
                  <a:gd name="T45" fmla="*/ 309 h 2368"/>
                  <a:gd name="T46" fmla="*/ 172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  <p:sp>
            <p:nvSpPr>
              <p:cNvPr id="1060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9 h 2368"/>
                  <a:gd name="T2" fmla="*/ 54 w 776"/>
                  <a:gd name="T3" fmla="*/ 2 h 2368"/>
                  <a:gd name="T4" fmla="*/ 21 w 776"/>
                  <a:gd name="T5" fmla="*/ 22 h 2368"/>
                  <a:gd name="T6" fmla="*/ 75 w 776"/>
                  <a:gd name="T7" fmla="*/ 22 h 2368"/>
                  <a:gd name="T8" fmla="*/ 43 w 776"/>
                  <a:gd name="T9" fmla="*/ 42 h 2368"/>
                  <a:gd name="T10" fmla="*/ 86 w 776"/>
                  <a:gd name="T11" fmla="*/ 49 h 2368"/>
                  <a:gd name="T12" fmla="*/ 64 w 776"/>
                  <a:gd name="T13" fmla="*/ 62 h 2368"/>
                  <a:gd name="T14" fmla="*/ 107 w 776"/>
                  <a:gd name="T15" fmla="*/ 69 h 2368"/>
                  <a:gd name="T16" fmla="*/ 86 w 776"/>
                  <a:gd name="T17" fmla="*/ 82 h 2368"/>
                  <a:gd name="T18" fmla="*/ 118 w 776"/>
                  <a:gd name="T19" fmla="*/ 89 h 2368"/>
                  <a:gd name="T20" fmla="*/ 107 w 776"/>
                  <a:gd name="T21" fmla="*/ 102 h 2368"/>
                  <a:gd name="T22" fmla="*/ 128 w 776"/>
                  <a:gd name="T23" fmla="*/ 116 h 2368"/>
                  <a:gd name="T24" fmla="*/ 128 w 776"/>
                  <a:gd name="T25" fmla="*/ 129 h 2368"/>
                  <a:gd name="T26" fmla="*/ 150 w 776"/>
                  <a:gd name="T27" fmla="*/ 149 h 2368"/>
                  <a:gd name="T28" fmla="*/ 139 w 776"/>
                  <a:gd name="T29" fmla="*/ 169 h 2368"/>
                  <a:gd name="T30" fmla="*/ 161 w 776"/>
                  <a:gd name="T31" fmla="*/ 182 h 2368"/>
                  <a:gd name="T32" fmla="*/ 150 w 776"/>
                  <a:gd name="T33" fmla="*/ 202 h 2368"/>
                  <a:gd name="T34" fmla="*/ 161 w 776"/>
                  <a:gd name="T35" fmla="*/ 222 h 2368"/>
                  <a:gd name="T36" fmla="*/ 150 w 776"/>
                  <a:gd name="T37" fmla="*/ 236 h 2368"/>
                  <a:gd name="T38" fmla="*/ 171 w 776"/>
                  <a:gd name="T39" fmla="*/ 256 h 2368"/>
                  <a:gd name="T40" fmla="*/ 161 w 776"/>
                  <a:gd name="T41" fmla="*/ 276 h 2368"/>
                  <a:gd name="T42" fmla="*/ 171 w 776"/>
                  <a:gd name="T43" fmla="*/ 302 h 2368"/>
                  <a:gd name="T44" fmla="*/ 161 w 776"/>
                  <a:gd name="T45" fmla="*/ 309 h 2368"/>
                  <a:gd name="T46" fmla="*/ 171 w 776"/>
                  <a:gd name="T47" fmla="*/ 329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FFFF99"/>
                  </a:solidFill>
                </a:endParaRPr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1625"/>
            <a:ext cx="83820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652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smtClean="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652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1B5EB3-A9C6-43ED-A2E8-6122BA76D530}" type="slidenum">
              <a:rPr lang="en-US" altLang="zh-CN">
                <a:solidFill>
                  <a:srgbClr val="FFFF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032" name="Rectangle 142"/>
          <p:cNvSpPr>
            <a:spLocks noChangeArrowheads="1"/>
          </p:cNvSpPr>
          <p:nvPr userDrawn="1"/>
        </p:nvSpPr>
        <p:spPr bwMode="auto">
          <a:xfrm>
            <a:off x="7995913" y="6524625"/>
            <a:ext cx="11496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err="1" smtClean="0">
                <a:solidFill>
                  <a:srgbClr val="39A6DD"/>
                </a:solidFill>
                <a:latin typeface="Georgia" pitchFamily="18" charset="0"/>
                <a:ea typeface="宋体" charset="-122"/>
              </a:rPr>
              <a:t>zxl@xmu</a:t>
            </a:r>
            <a:endParaRPr lang="en-US" altLang="zh-CN" sz="1600" b="1" dirty="0">
              <a:solidFill>
                <a:srgbClr val="39A6DD"/>
              </a:solidFill>
              <a:latin typeface="Georgia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14887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CN" altLang="en-US" sz="3200" smtClean="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accent2"/>
                  </a:fgClr>
                  <a:bgClr>
                    <a:schemeClr val="folHlink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28600"/>
            <a:ext cx="777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1893888"/>
            <a:ext cx="8458200" cy="873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7" name="Rectangle 7" descr="Large confetti"/>
          <p:cNvSpPr>
            <a:spLocks noChangeArrowheads="1"/>
          </p:cNvSpPr>
          <p:nvPr/>
        </p:nvSpPr>
        <p:spPr bwMode="ltGray">
          <a:xfrm>
            <a:off x="247650" y="0"/>
            <a:ext cx="793750" cy="22225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067550" y="6553200"/>
            <a:ext cx="2076450" cy="793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9" name="Rectangle 9" descr="Large confetti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6900" y="6248400"/>
            <a:ext cx="533400" cy="6096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DAB163-D4EC-4645-9C48-B9FB8CBDFD9F}" type="slidenum">
              <a:rPr lang="zh-CN" altLang="en-US">
                <a:solidFill>
                  <a:srgbClr val="FFFFE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Blip>
          <a:blip r:embed="rId14"/>
        </a:buBlip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accent2"/>
                  </a:fgClr>
                  <a:bgClr>
                    <a:schemeClr val="folHlink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28600"/>
            <a:ext cx="777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264C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1893888"/>
            <a:ext cx="8458200" cy="873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7" name="Rectangle 7" descr="Large confetti"/>
          <p:cNvSpPr>
            <a:spLocks noChangeArrowheads="1"/>
          </p:cNvSpPr>
          <p:nvPr/>
        </p:nvSpPr>
        <p:spPr bwMode="ltGray">
          <a:xfrm>
            <a:off x="247650" y="0"/>
            <a:ext cx="793750" cy="22225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067550" y="6553200"/>
            <a:ext cx="2076450" cy="793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15369" name="Rectangle 9" descr="Large confetti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6900" y="6248400"/>
            <a:ext cx="533400" cy="609600"/>
          </a:xfrm>
          <a:prstGeom prst="rect">
            <a:avLst/>
          </a:prstGeom>
          <a:pattFill prst="lgConfetti">
            <a:fgClr>
              <a:schemeClr val="accent2"/>
            </a:fgClr>
            <a:bgClr>
              <a:schemeClr val="folHlink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DAB163-D4EC-4645-9C48-B9FB8CBDFD9F}" type="slidenum">
              <a:rPr lang="zh-CN" altLang="en-US">
                <a:solidFill>
                  <a:srgbClr val="FFFFE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FFFF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6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lnSpc>
          <a:spcPct val="125000"/>
        </a:lnSpc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Blip>
          <a:blip r:embed="rId14"/>
        </a:buBlip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86.xml"/><Relationship Id="rId4" Type="http://schemas.openxmlformats.org/officeDocument/2006/relationships/slide" Target="slide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语言程序设计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期末复习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0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特定字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特定字</a:t>
            </a:r>
            <a:r>
              <a:rPr lang="en-US" altLang="zh-CN" b="1" dirty="0"/>
              <a:t>(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预定义标识符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：一些</a:t>
            </a:r>
            <a:r>
              <a:rPr lang="zh-CN" altLang="en-US" b="1" dirty="0"/>
              <a:t>用在</a:t>
            </a:r>
            <a:r>
              <a:rPr lang="en-US" altLang="zh-CN" b="1" dirty="0"/>
              <a:t>C</a:t>
            </a:r>
            <a:r>
              <a:rPr lang="zh-CN" altLang="en-US" b="1" dirty="0" smtClean="0"/>
              <a:t>语言的</a:t>
            </a:r>
            <a:r>
              <a:rPr lang="zh-CN" altLang="en-US" b="1" dirty="0"/>
              <a:t>预处理命令和库函数名中的</a:t>
            </a:r>
            <a:r>
              <a:rPr lang="zh-CN" altLang="en-US" b="1" dirty="0" smtClean="0"/>
              <a:t>单词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由</a:t>
            </a:r>
            <a:r>
              <a:rPr lang="zh-CN" altLang="en-US" b="1" dirty="0"/>
              <a:t>编译系统规定的，有特定含义。</a:t>
            </a:r>
          </a:p>
          <a:p>
            <a:pPr lvl="1"/>
            <a:r>
              <a:rPr lang="zh-CN" altLang="en-US" b="1" dirty="0" smtClean="0"/>
              <a:t>不是</a:t>
            </a:r>
            <a:r>
              <a:rPr lang="zh-CN" altLang="en-US" b="1" dirty="0"/>
              <a:t>关键字，但习惯上等同</a:t>
            </a:r>
            <a:r>
              <a:rPr lang="zh-CN" altLang="en-US" b="1" dirty="0" smtClean="0"/>
              <a:t>看待！</a:t>
            </a:r>
            <a:endParaRPr lang="zh-CN" altLang="en-US" b="1" dirty="0"/>
          </a:p>
          <a:p>
            <a:r>
              <a:rPr lang="zh-CN" altLang="en-US" b="1" dirty="0"/>
              <a:t>例如：</a:t>
            </a:r>
          </a:p>
          <a:p>
            <a:pPr lvl="1"/>
            <a:r>
              <a:rPr lang="zh-CN" altLang="en-US" b="1" dirty="0"/>
              <a:t>预处理命令：</a:t>
            </a:r>
            <a:r>
              <a:rPr lang="en-US" altLang="zh-CN" b="1" dirty="0">
                <a:solidFill>
                  <a:srgbClr val="00B050"/>
                </a:solidFill>
              </a:rPr>
              <a:t>#define,#include,#</a:t>
            </a:r>
            <a:r>
              <a:rPr lang="en-US" altLang="zh-CN" b="1" dirty="0" err="1">
                <a:solidFill>
                  <a:srgbClr val="00B050"/>
                </a:solidFill>
              </a:rPr>
              <a:t>ifdef</a:t>
            </a:r>
            <a:r>
              <a:rPr lang="en-US" altLang="zh-CN" b="1" dirty="0">
                <a:solidFill>
                  <a:srgbClr val="00B050"/>
                </a:solidFill>
              </a:rPr>
              <a:t>,#</a:t>
            </a:r>
            <a:r>
              <a:rPr lang="en-US" altLang="zh-CN" b="1" dirty="0" err="1">
                <a:solidFill>
                  <a:srgbClr val="00B050"/>
                </a:solidFill>
              </a:rPr>
              <a:t>endif</a:t>
            </a:r>
            <a:endParaRPr lang="en-US" altLang="zh-CN" b="1" dirty="0">
              <a:solidFill>
                <a:srgbClr val="00B050"/>
              </a:solidFill>
            </a:endParaRPr>
          </a:p>
          <a:p>
            <a:pPr lvl="1"/>
            <a:r>
              <a:rPr lang="zh-CN" altLang="en-US" b="1" dirty="0"/>
              <a:t>库函数：</a:t>
            </a:r>
            <a:r>
              <a:rPr lang="en-US" altLang="zh-CN" b="1" dirty="0" err="1"/>
              <a:t>scanf,printf</a:t>
            </a:r>
            <a:endParaRPr lang="en-US" altLang="zh-CN" b="1" dirty="0"/>
          </a:p>
          <a:p>
            <a:pPr lvl="1"/>
            <a:r>
              <a:rPr lang="zh-CN" altLang="en-US" b="1" dirty="0"/>
              <a:t>主函数名：</a:t>
            </a:r>
            <a:r>
              <a:rPr lang="en-US" altLang="zh-CN" b="1" dirty="0"/>
              <a:t>main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28563-F264-4A9D-BB2D-6BC9F50DF586}" type="slidenum">
              <a:rPr lang="ko-KR" altLang="en-US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62093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CEC59-1010-4B5E-A0E3-CA215A4C2849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/>
              <a:t>标识符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81125"/>
            <a:ext cx="8382000" cy="5216525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</a:rPr>
              <a:t>标识符</a:t>
            </a:r>
            <a:r>
              <a:rPr lang="en-US" altLang="zh-CN" b="1" dirty="0">
                <a:solidFill>
                  <a:srgbClr val="FFFF00"/>
                </a:solidFill>
              </a:rPr>
              <a:t>(identifier) </a:t>
            </a:r>
            <a:r>
              <a:rPr lang="en-US" altLang="zh-CN" sz="2800" dirty="0" smtClean="0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高级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语言中，用来对变量、符号常量、函数、数组、数据类型等命名的有效字符序列。</a:t>
            </a:r>
          </a:p>
          <a:p>
            <a:pPr lvl="1" eaLnBrk="1" hangingPunct="1"/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标识符就是一个对象的名字。</a:t>
            </a:r>
          </a:p>
          <a:p>
            <a:pPr lvl="1" eaLnBrk="1" hangingPunct="1"/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语言规定标识符</a:t>
            </a:r>
            <a:r>
              <a:rPr lang="zh-CN" altLang="en-US" b="1" u="sng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只能由字母、数字和下划线三种字符组成，且第一个字符必须为字母或下划线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lvl="1" eaLnBrk="1" hangingPunct="1">
              <a:buFontTx/>
              <a:buNone/>
            </a:pP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[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] 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合法标识符：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day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_1_2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B_3d</a:t>
            </a:r>
          </a:p>
          <a:p>
            <a:pPr lvl="1" eaLnBrk="1" hangingPunct="1">
              <a:buFontTx/>
              <a:buNone/>
            </a:pP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		  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非法字符举例：</a:t>
            </a:r>
            <a:r>
              <a:rPr lang="en-US" altLang="zh-CN" dirty="0" err="1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M.D.John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$123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1AB</a:t>
            </a:r>
            <a:r>
              <a:rPr lang="zh-CN" altLang="en-US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d e</a:t>
            </a:r>
          </a:p>
        </p:txBody>
      </p:sp>
    </p:spTree>
    <p:extLst>
      <p:ext uri="{BB962C8B-B14F-4D97-AF65-F5344CB8AC3E}">
        <p14:creationId xmlns:p14="http://schemas.microsoft.com/office/powerpoint/2010/main" val="27778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运算符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28563-F264-4A9D-BB2D-6BC9F50DF586}" type="slidenum">
              <a:rPr lang="ko-KR" altLang="en-US" smtClean="0"/>
              <a:pPr/>
              <a:t>12</a:t>
            </a:fld>
            <a:endParaRPr lang="en-US" altLang="ko-KR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83114"/>
            <a:ext cx="8585596" cy="5085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5816" y="678353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（共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种，详见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P378《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附录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D》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4865388" y="3957697"/>
            <a:ext cx="40447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</a:t>
            </a:r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运算时所需运算对象（操作数）的个数。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优先级</a:t>
            </a:r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表达式中多个不同运算符之间的运算先后顺序。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结合性</a:t>
            </a:r>
            <a:r>
              <a:rPr kumimoji="0"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表达式中多个相同优先级的运算符之间的运算优先顺序。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86293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5F25A3-E3DC-42C1-A32F-400C2EF0A081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tx1"/>
                </a:solidFill>
              </a:rPr>
              <a:t>各类数值型数据间的混合运算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81588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ea typeface="楷体_GB2312" pitchFamily="49" charset="-122"/>
              </a:rPr>
              <a:t>整型、实型、字符型数据间可混合运算。运算时，系统自动先将不同类型数据转换为同类型，再进行运算：</a:t>
            </a:r>
            <a:endParaRPr lang="en-US" altLang="zh-CN" sz="2400" dirty="0" smtClean="0">
              <a:ea typeface="楷体_GB2312" pitchFamily="49" charset="-122"/>
            </a:endParaRPr>
          </a:p>
          <a:p>
            <a:pPr eaLnBrk="1" hangingPunct="1"/>
            <a:endParaRPr lang="zh-CN" altLang="en-US" sz="2400" dirty="0" smtClean="0"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ea typeface="楷体_GB2312" pitchFamily="49" charset="-122"/>
              </a:rPr>
              <a:t>　　　</a:t>
            </a:r>
            <a:r>
              <a:rPr lang="zh-CN" altLang="en-US" sz="2400" dirty="0">
                <a:ea typeface="楷体_GB2312" pitchFamily="49" charset="-122"/>
              </a:rPr>
              <a:t>高</a:t>
            </a:r>
            <a:r>
              <a:rPr lang="zh-CN" altLang="en-US" sz="2400" dirty="0" smtClean="0">
                <a:ea typeface="楷体_GB2312" pitchFamily="49" charset="-122"/>
              </a:rPr>
              <a:t>　</a:t>
            </a:r>
            <a:r>
              <a:rPr lang="en-US" altLang="zh-CN" sz="2400" dirty="0" smtClean="0">
                <a:ea typeface="楷体_GB2312" pitchFamily="49" charset="-122"/>
              </a:rPr>
              <a:t>double</a:t>
            </a:r>
            <a:r>
              <a:rPr lang="zh-CN" altLang="en-US" sz="2400" dirty="0" smtClean="0">
                <a:ea typeface="楷体_GB2312" pitchFamily="49" charset="-122"/>
              </a:rPr>
              <a:t>　　　</a:t>
            </a:r>
            <a:r>
              <a:rPr lang="en-US" altLang="zh-CN" sz="2400" dirty="0" smtClean="0">
                <a:ea typeface="楷体_GB2312" pitchFamily="49" charset="-122"/>
              </a:rPr>
              <a:t>float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ea typeface="楷体_GB2312" pitchFamily="49" charset="-122"/>
              </a:rPr>
              <a:t>　　　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ea typeface="楷体_GB2312" pitchFamily="49" charset="-122"/>
              </a:rPr>
              <a:t>　　　　　</a:t>
            </a:r>
            <a:r>
              <a:rPr lang="en-US" altLang="zh-CN" sz="2400" dirty="0" smtClean="0">
                <a:ea typeface="楷体_GB2312" pitchFamily="49" charset="-122"/>
              </a:rPr>
              <a:t>long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zh-CN" sz="2400" dirty="0" smtClean="0"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ea typeface="楷体_GB2312" pitchFamily="49" charset="-122"/>
              </a:rPr>
              <a:t>　　　</a:t>
            </a:r>
            <a:r>
              <a:rPr lang="zh-CN" altLang="en-US" sz="2400" dirty="0">
                <a:ea typeface="楷体_GB2312" pitchFamily="49" charset="-122"/>
              </a:rPr>
              <a:t>低</a:t>
            </a:r>
            <a:r>
              <a:rPr lang="zh-CN" altLang="en-US" sz="2400" dirty="0" smtClean="0">
                <a:ea typeface="楷体_GB2312" pitchFamily="49" charset="-122"/>
              </a:rPr>
              <a:t>　</a:t>
            </a:r>
            <a:r>
              <a:rPr lang="en-US" altLang="zh-CN" sz="2400" dirty="0" err="1" smtClean="0">
                <a:ea typeface="楷体_GB2312" pitchFamily="49" charset="-122"/>
              </a:rPr>
              <a:t>int</a:t>
            </a:r>
            <a:r>
              <a:rPr lang="zh-CN" altLang="en-US" sz="2400" dirty="0">
                <a:ea typeface="楷体_GB2312" pitchFamily="49" charset="-122"/>
              </a:rPr>
              <a:t>　　　　</a:t>
            </a:r>
            <a:r>
              <a:rPr lang="en-US" altLang="zh-CN" sz="2400" dirty="0">
                <a:ea typeface="楷体_GB2312" pitchFamily="49" charset="-122"/>
              </a:rPr>
              <a:t>char</a:t>
            </a:r>
            <a:r>
              <a:rPr lang="zh-CN" altLang="en-US" sz="2400" dirty="0">
                <a:ea typeface="楷体_GB2312" pitchFamily="49" charset="-122"/>
              </a:rPr>
              <a:t>，</a:t>
            </a:r>
            <a:r>
              <a:rPr lang="en-US" altLang="zh-CN" sz="2400" dirty="0">
                <a:ea typeface="楷体_GB2312" pitchFamily="49" charset="-122"/>
              </a:rPr>
              <a:t>short </a:t>
            </a:r>
            <a:endParaRPr lang="en-US" altLang="zh-CN" sz="2400" dirty="0" smtClean="0"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楷体_GB2312" pitchFamily="49" charset="-122"/>
              </a:rPr>
              <a:t> </a:t>
            </a:r>
            <a:r>
              <a:rPr lang="en-US" altLang="zh-CN" sz="2400" dirty="0" smtClean="0">
                <a:ea typeface="楷体_GB2312" pitchFamily="49" charset="-122"/>
              </a:rPr>
              <a:t>  </a:t>
            </a:r>
            <a:r>
              <a:rPr lang="zh-CN" altLang="en-US" sz="2400" dirty="0" smtClean="0">
                <a:ea typeface="楷体_GB2312" pitchFamily="49" charset="-122"/>
              </a:rPr>
              <a:t>　　　　</a:t>
            </a:r>
            <a:endParaRPr lang="en-US" altLang="zh-CN" sz="2400" dirty="0" smtClean="0">
              <a:ea typeface="楷体_GB2312" pitchFamily="49" charset="-122"/>
            </a:endParaRPr>
          </a:p>
          <a:p>
            <a:pPr lvl="1" algn="just" eaLnBrk="1" hangingPunct="1"/>
            <a:r>
              <a:rPr lang="zh-CN" altLang="en-US" sz="2400" dirty="0" smtClean="0">
                <a:ea typeface="楷体_GB2312" pitchFamily="49" charset="-122"/>
              </a:rPr>
              <a:t>横向向左的箭头表示必定的转换；</a:t>
            </a:r>
          </a:p>
          <a:p>
            <a:pPr lvl="1" algn="just" eaLnBrk="1" hangingPunct="1"/>
            <a:r>
              <a:rPr lang="zh-CN" altLang="en-US" sz="2400" dirty="0" smtClean="0">
                <a:ea typeface="楷体_GB2312" pitchFamily="49" charset="-122"/>
              </a:rPr>
              <a:t>纵向箭头表示当运算对象为不同类型时转换的方向</a:t>
            </a:r>
          </a:p>
          <a:p>
            <a:pPr lvl="1" algn="just" eaLnBrk="1" hangingPunct="1"/>
            <a:r>
              <a:rPr lang="zh-CN" altLang="en-US" sz="2400" dirty="0" smtClean="0">
                <a:ea typeface="楷体_GB2312" pitchFamily="49" charset="-122"/>
              </a:rPr>
              <a:t>转换将是一步到位的！</a:t>
            </a:r>
          </a:p>
        </p:txBody>
      </p:sp>
      <p:sp>
        <p:nvSpPr>
          <p:cNvPr id="59397" name="Line 4"/>
          <p:cNvSpPr>
            <a:spLocks noChangeShapeType="1"/>
          </p:cNvSpPr>
          <p:nvPr/>
        </p:nvSpPr>
        <p:spPr bwMode="auto">
          <a:xfrm flipV="1">
            <a:off x="1547664" y="2933328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59398" name="Line 5"/>
          <p:cNvSpPr>
            <a:spLocks noChangeShapeType="1"/>
          </p:cNvSpPr>
          <p:nvPr/>
        </p:nvSpPr>
        <p:spPr bwMode="auto">
          <a:xfrm flipV="1">
            <a:off x="2339975" y="293332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59399" name="Line 6"/>
          <p:cNvSpPr>
            <a:spLocks noChangeShapeType="1"/>
          </p:cNvSpPr>
          <p:nvPr/>
        </p:nvSpPr>
        <p:spPr bwMode="auto">
          <a:xfrm flipV="1">
            <a:off x="2339975" y="361912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59401" name="Line 8"/>
          <p:cNvSpPr>
            <a:spLocks noChangeShapeType="1"/>
          </p:cNvSpPr>
          <p:nvPr/>
        </p:nvSpPr>
        <p:spPr bwMode="auto">
          <a:xfrm flipH="1">
            <a:off x="3203575" y="278092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59402" name="Line 9"/>
          <p:cNvSpPr>
            <a:spLocks noChangeShapeType="1"/>
          </p:cNvSpPr>
          <p:nvPr/>
        </p:nvSpPr>
        <p:spPr bwMode="auto">
          <a:xfrm flipH="1">
            <a:off x="2555776" y="4220468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分隔符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7752" y="1124744"/>
            <a:ext cx="7842895" cy="5123656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分隔符</a:t>
            </a:r>
            <a:r>
              <a:rPr lang="zh-CN" altLang="en-US" b="1" dirty="0" smtClean="0"/>
              <a:t>：用来</a:t>
            </a:r>
            <a:r>
              <a:rPr lang="zh-CN" altLang="en-US" b="1" dirty="0"/>
              <a:t>界定或分割语句中的语法成分（像文章中的</a:t>
            </a:r>
            <a:r>
              <a:rPr lang="zh-CN" altLang="en-US" b="1" dirty="0" smtClean="0"/>
              <a:t>标点符号</a:t>
            </a:r>
            <a:r>
              <a:rPr lang="zh-CN" altLang="en-US" b="1" dirty="0"/>
              <a:t>）</a:t>
            </a:r>
          </a:p>
          <a:p>
            <a:pPr lvl="1"/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表示一个语句的结束（预处理命令和</a:t>
            </a:r>
            <a:r>
              <a:rPr lang="en-US" altLang="zh-CN" sz="2200" b="1" dirty="0"/>
              <a:t>{}</a:t>
            </a:r>
            <a:r>
              <a:rPr lang="zh-CN" altLang="en-US" sz="2200" b="1" dirty="0"/>
              <a:t>后面不用加分号）</a:t>
            </a:r>
          </a:p>
          <a:p>
            <a:pPr lvl="1"/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空格</a:t>
            </a:r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逗号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CN" altLang="en-US" sz="2200" b="1" dirty="0"/>
              <a:t>在两个相邻的保留字或标识符之间起分割作用。连续多</a:t>
            </a:r>
            <a:r>
              <a:rPr lang="zh-CN" altLang="en-US" sz="2200" b="1" dirty="0" smtClean="0"/>
              <a:t>个空格</a:t>
            </a:r>
            <a:r>
              <a:rPr lang="zh-CN" altLang="en-US" sz="2200" b="1" dirty="0"/>
              <a:t>和单个空格的作用相同</a:t>
            </a:r>
            <a:r>
              <a:rPr lang="zh-CN" altLang="en-US" sz="2200" b="1" dirty="0" smtClean="0"/>
              <a:t>，</a:t>
            </a:r>
            <a:r>
              <a:rPr lang="en-US" altLang="zh-CN" sz="2200" b="1" dirty="0" smtClean="0"/>
              <a:t/>
            </a:r>
            <a:br>
              <a:rPr lang="en-US" altLang="zh-CN" sz="2200" b="1" dirty="0" smtClean="0"/>
            </a:br>
            <a:r>
              <a:rPr lang="zh-CN" altLang="en-US" sz="2200" b="1" dirty="0" smtClean="0"/>
              <a:t>如</a:t>
            </a:r>
            <a:r>
              <a:rPr lang="en-US" altLang="zh-CN" sz="2200" b="1" dirty="0" err="1"/>
              <a:t>int</a:t>
            </a:r>
            <a:r>
              <a:rPr lang="en-US" altLang="zh-CN" sz="2200" b="1" dirty="0"/>
              <a:t> </a:t>
            </a:r>
            <a:r>
              <a:rPr lang="en-US" altLang="zh-CN" sz="2200" b="1" dirty="0" smtClean="0"/>
              <a:t>a </a:t>
            </a:r>
            <a:r>
              <a:rPr lang="zh-CN" altLang="en-US" sz="2200" b="1" dirty="0" smtClean="0"/>
              <a:t>和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   </a:t>
            </a:r>
            <a:r>
              <a:rPr lang="en-US" altLang="zh-CN" sz="2200" b="1" dirty="0" err="1"/>
              <a:t>a,b</a:t>
            </a:r>
            <a:endParaRPr lang="en-US" altLang="zh-CN" sz="2200" b="1" dirty="0"/>
          </a:p>
          <a:p>
            <a:pPr lvl="1"/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单引号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与双引号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zh-CN" altLang="en-US" sz="2200" b="1" dirty="0"/>
              <a:t>字符常量与字符串的开始和结束</a:t>
            </a:r>
          </a:p>
          <a:p>
            <a:pPr lvl="1"/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花括号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{} </a:t>
            </a:r>
            <a:r>
              <a:rPr lang="zh-CN" altLang="en-US" sz="2200" b="1" dirty="0"/>
              <a:t>函数体的开始和结束复合语句的开始和结束</a:t>
            </a:r>
          </a:p>
          <a:p>
            <a:pPr lvl="1"/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 */</a:t>
            </a:r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 </a:t>
            </a:r>
            <a:r>
              <a:rPr lang="zh-CN" altLang="en-US" sz="2200" b="1" dirty="0"/>
              <a:t>多行注释的开始和结束与单行注释的开始</a:t>
            </a:r>
          </a:p>
          <a:p>
            <a:pPr lvl="1"/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尖括号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&gt; </a:t>
            </a:r>
            <a:r>
              <a:rPr lang="en-US" altLang="zh-CN" sz="2200" b="1" dirty="0"/>
              <a:t>#include</a:t>
            </a:r>
            <a:r>
              <a:rPr lang="zh-CN" altLang="en-US" sz="2200" b="1" dirty="0"/>
              <a:t>命令中库文件名的开始和结束</a:t>
            </a:r>
          </a:p>
          <a:p>
            <a:pPr lvl="1"/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圆括号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 </a:t>
            </a:r>
            <a:r>
              <a:rPr lang="zh-CN" altLang="en-US" sz="2200" b="1" dirty="0"/>
              <a:t>参数列表或表达式的开始和结束</a:t>
            </a:r>
          </a:p>
          <a:p>
            <a:pPr lvl="1"/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运算符</a:t>
            </a:r>
            <a:r>
              <a:rPr lang="zh-CN" altLang="en-US" sz="2200" b="1" dirty="0"/>
              <a:t>也能分割单词，如</a:t>
            </a:r>
            <a:r>
              <a:rPr lang="en-US" altLang="zh-CN" sz="2200" b="1" dirty="0"/>
              <a:t>a=3 </a:t>
            </a:r>
            <a:r>
              <a:rPr lang="zh-CN" altLang="en-US" sz="2200" b="1" dirty="0"/>
              <a:t>和</a:t>
            </a:r>
            <a:r>
              <a:rPr lang="en-US" altLang="zh-CN" sz="2200" b="1" dirty="0"/>
              <a:t>a = 3</a:t>
            </a:r>
            <a:r>
              <a:rPr lang="zh-CN" altLang="en-US" sz="2200" b="1" dirty="0"/>
              <a:t>是一样的效果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28563-F264-4A9D-BB2D-6BC9F50DF586}" type="slidenum">
              <a:rPr lang="ko-KR" altLang="en-US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60021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语言中的常量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700F5E-AAD3-4BEE-B9FC-6A558795DB81}" type="slidenum">
              <a:rPr lang="en-US" altLang="zh-CN" smtClean="0">
                <a:solidFill>
                  <a:srgbClr val="FFFF99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FFFF9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86633"/>
            <a:ext cx="7100664" cy="40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268760"/>
            <a:ext cx="8826177" cy="521493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zh-CN" sz="2800" b="1" dirty="0" smtClean="0">
                <a:solidFill>
                  <a:srgbClr val="FFFF00"/>
                </a:solidFill>
              </a:rPr>
              <a:t>整型常量</a:t>
            </a:r>
            <a:r>
              <a:rPr lang="zh-CN" altLang="en-US" sz="2800" dirty="0" smtClean="0"/>
              <a:t>：</a:t>
            </a:r>
            <a:r>
              <a:rPr lang="zh-CN" altLang="zh-CN" sz="2800" dirty="0" smtClean="0"/>
              <a:t>如</a:t>
            </a:r>
            <a:r>
              <a:rPr lang="en-US" altLang="zh-CN" sz="2800" dirty="0" smtClean="0"/>
              <a:t>1000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12345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0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-345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zh-CN" sz="2800" b="1" dirty="0">
                <a:solidFill>
                  <a:srgbClr val="FFFF00"/>
                </a:solidFill>
              </a:rPr>
              <a:t>实型常量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zh-CN" b="1" dirty="0">
                <a:solidFill>
                  <a:srgbClr val="FFFF00"/>
                </a:solidFill>
                <a:cs typeface="+mn-cs"/>
              </a:rPr>
              <a:t>十进制小数形式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如</a:t>
            </a:r>
            <a:r>
              <a:rPr lang="en-US" altLang="zh-CN" dirty="0" smtClean="0"/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en-US" altLang="zh-CN" dirty="0" smtClean="0"/>
              <a:t>34    -56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en-US" altLang="zh-CN" dirty="0" smtClean="0"/>
              <a:t>79   0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en-US" altLang="zh-CN" dirty="0" smtClean="0"/>
              <a:t>0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b="1" dirty="0" smtClean="0">
                <a:solidFill>
                  <a:srgbClr val="FFFF00"/>
                </a:solidFill>
                <a:cs typeface="+mn-cs"/>
              </a:rPr>
              <a:t>十进制</a:t>
            </a:r>
            <a:r>
              <a:rPr lang="zh-CN" altLang="zh-CN" b="1" dirty="0" smtClean="0">
                <a:solidFill>
                  <a:srgbClr val="FFFF00"/>
                </a:solidFill>
                <a:cs typeface="+mn-cs"/>
              </a:rPr>
              <a:t>指数</a:t>
            </a:r>
            <a:r>
              <a:rPr lang="zh-CN" altLang="zh-CN" b="1" dirty="0">
                <a:solidFill>
                  <a:srgbClr val="FFFF00"/>
                </a:solidFill>
                <a:cs typeface="+mn-cs"/>
              </a:rPr>
              <a:t>形式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如</a:t>
            </a:r>
            <a:r>
              <a:rPr lang="en-US" altLang="zh-CN" dirty="0" smtClean="0"/>
              <a:t>12.34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3 (</a:t>
            </a:r>
            <a:r>
              <a:rPr lang="zh-CN" altLang="zh-CN" dirty="0" smtClean="0"/>
              <a:t>代表</a:t>
            </a:r>
            <a:r>
              <a:rPr lang="en-US" altLang="zh-CN" dirty="0" smtClean="0"/>
              <a:t>12.34</a:t>
            </a:r>
            <a:r>
              <a:rPr lang="en-US" altLang="zh-CN" dirty="0" smtClean="0">
                <a:sym typeface="Symbol" pitchFamily="18" charset="2"/>
              </a:rPr>
              <a:t>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en-US" altLang="zh-CN" b="1" dirty="0" smtClean="0">
                <a:solidFill>
                  <a:srgbClr val="00B0F0"/>
                </a:solidFill>
              </a:rPr>
              <a:t>E</a:t>
            </a:r>
            <a:r>
              <a:rPr lang="zh-CN" altLang="en-US" b="1" dirty="0" smtClean="0">
                <a:solidFill>
                  <a:srgbClr val="00B0F0"/>
                </a:solidFill>
              </a:rPr>
              <a:t>或</a:t>
            </a:r>
            <a:r>
              <a:rPr lang="en-US" altLang="zh-CN" b="1" dirty="0" smtClean="0">
                <a:solidFill>
                  <a:srgbClr val="00B0F0"/>
                </a:solidFill>
              </a:rPr>
              <a:t>e</a:t>
            </a:r>
            <a:r>
              <a:rPr lang="zh-CN" altLang="en-US" b="1" dirty="0" smtClean="0">
                <a:solidFill>
                  <a:srgbClr val="00B0F0"/>
                </a:solidFill>
              </a:rPr>
              <a:t>之前必须有数字，之后必须为整数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zh-CN" sz="2800" b="1" dirty="0">
                <a:solidFill>
                  <a:srgbClr val="FFFF00"/>
                </a:solidFill>
                <a:hlinkClick r:id="rId2" action="ppaction://hlinksldjump"/>
              </a:rPr>
              <a:t>字符常量</a:t>
            </a:r>
            <a:r>
              <a:rPr lang="zh-CN" altLang="en-US" sz="2800" dirty="0" smtClean="0"/>
              <a:t>：如</a:t>
            </a:r>
            <a:r>
              <a:rPr lang="en-US" altLang="zh-CN" sz="2800" dirty="0" smtClean="0">
                <a:solidFill>
                  <a:srgbClr val="FF0000"/>
                </a:solidFill>
              </a:rPr>
              <a:t>’</a:t>
            </a:r>
            <a:r>
              <a:rPr lang="en-US" altLang="zh-CN" sz="2800" dirty="0" smtClean="0"/>
              <a:t>?</a:t>
            </a:r>
            <a:r>
              <a:rPr lang="en-US" altLang="zh-CN" sz="2800" dirty="0" smtClean="0">
                <a:solidFill>
                  <a:srgbClr val="FF0000"/>
                </a:solidFill>
              </a:rPr>
              <a:t>’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CN" altLang="zh-CN" b="1" dirty="0">
                <a:solidFill>
                  <a:srgbClr val="FFFF00"/>
                </a:solidFill>
                <a:cs typeface="+mn-cs"/>
              </a:rPr>
              <a:t>转义字符</a:t>
            </a:r>
            <a:r>
              <a:rPr lang="zh-CN" altLang="en-US" dirty="0" smtClean="0"/>
              <a:t>：如</a:t>
            </a:r>
            <a:r>
              <a:rPr lang="en-US" altLang="zh-CN" dirty="0" smtClean="0">
                <a:solidFill>
                  <a:srgbClr val="FF0000"/>
                </a:solidFill>
              </a:rPr>
              <a:t>’</a:t>
            </a:r>
            <a:r>
              <a:rPr lang="en-US" altLang="zh-CN" dirty="0" smtClean="0"/>
              <a:t>\n</a:t>
            </a:r>
            <a:r>
              <a:rPr lang="en-US" altLang="zh-CN" dirty="0" smtClean="0">
                <a:solidFill>
                  <a:srgbClr val="FF0000"/>
                </a:solidFill>
              </a:rPr>
              <a:t>’</a:t>
            </a:r>
            <a:endParaRPr lang="en-US" altLang="zh-CN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zh-CN" sz="2800" b="1" dirty="0">
                <a:solidFill>
                  <a:srgbClr val="FFFF00"/>
                </a:solidFill>
              </a:rPr>
              <a:t>字符串常量</a:t>
            </a:r>
            <a:r>
              <a:rPr lang="zh-CN" altLang="en-US" sz="2800" dirty="0" smtClean="0"/>
              <a:t>：</a:t>
            </a:r>
            <a:r>
              <a:rPr lang="zh-CN" altLang="zh-CN" sz="2800" dirty="0" smtClean="0"/>
              <a:t>如</a:t>
            </a:r>
            <a:r>
              <a:rPr lang="en-US" altLang="zh-CN" sz="2800" dirty="0" smtClean="0">
                <a:solidFill>
                  <a:srgbClr val="FF0000"/>
                </a:solidFill>
              </a:rPr>
              <a:t>”</a:t>
            </a:r>
            <a:r>
              <a:rPr lang="en-US" altLang="zh-CN" sz="2800" dirty="0" smtClean="0"/>
              <a:t>boy</a:t>
            </a:r>
            <a:r>
              <a:rPr lang="en-US" altLang="zh-CN" sz="2800" dirty="0" smtClean="0">
                <a:solidFill>
                  <a:srgbClr val="FF0000"/>
                </a:solidFill>
              </a:rPr>
              <a:t>”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zh-CN" sz="2800" b="1" dirty="0">
                <a:solidFill>
                  <a:srgbClr val="FFFF00"/>
                </a:solidFill>
              </a:rPr>
              <a:t>符号常量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#define  </a:t>
            </a:r>
            <a:r>
              <a:rPr lang="en-US" altLang="zh-CN" sz="2800" dirty="0" smtClean="0">
                <a:solidFill>
                  <a:srgbClr val="FF0000"/>
                </a:solidFill>
              </a:rPr>
              <a:t>PI</a:t>
            </a:r>
            <a:r>
              <a:rPr lang="en-US" altLang="zh-CN" sz="2800" dirty="0" smtClean="0"/>
              <a:t>  3.1416</a:t>
            </a:r>
            <a:endParaRPr lang="zh-CN" altLang="zh-CN" sz="2800" dirty="0" smtClean="0"/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153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9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不同类型的常量举例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700F5E-AAD3-4BEE-B9FC-6A558795DB81}" type="slidenum">
              <a:rPr lang="en-US" altLang="zh-CN" smtClean="0">
                <a:solidFill>
                  <a:srgbClr val="FFFF99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849288" y="4831973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</a:rPr>
              <a:t>（</a:t>
            </a:r>
            <a:r>
              <a:rPr lang="en-US" altLang="zh-CN" sz="2800" dirty="0" smtClean="0">
                <a:solidFill>
                  <a:srgbClr val="FFC000"/>
                </a:solidFill>
              </a:rPr>
              <a:t>P40 </a:t>
            </a:r>
            <a:r>
              <a:rPr lang="zh-CN" altLang="en-US" sz="2800" dirty="0" smtClean="0">
                <a:solidFill>
                  <a:srgbClr val="FFC000"/>
                </a:solidFill>
              </a:rPr>
              <a:t>表</a:t>
            </a:r>
            <a:r>
              <a:rPr lang="en-US" altLang="zh-CN" sz="2800" dirty="0" smtClean="0">
                <a:solidFill>
                  <a:srgbClr val="FFC000"/>
                </a:solidFill>
              </a:rPr>
              <a:t>3.1</a:t>
            </a:r>
            <a:r>
              <a:rPr lang="zh-CN" altLang="en-US" sz="2800" dirty="0" smtClean="0">
                <a:solidFill>
                  <a:srgbClr val="FFC000"/>
                </a:solidFill>
              </a:rPr>
              <a:t>）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53432" y="4147170"/>
            <a:ext cx="3210698" cy="18928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rgbClr val="FFC000"/>
                </a:solidFill>
              </a:rPr>
              <a:t>常用的</a:t>
            </a:r>
            <a:r>
              <a:rPr lang="en-US" altLang="zh-CN" b="1" dirty="0" smtClean="0">
                <a:solidFill>
                  <a:srgbClr val="FFC000"/>
                </a:solidFill>
              </a:rPr>
              <a:t>ASCII</a:t>
            </a:r>
            <a:r>
              <a:rPr lang="zh-CN" altLang="en-US" b="1" dirty="0" smtClean="0">
                <a:solidFill>
                  <a:srgbClr val="FFC000"/>
                </a:solidFill>
              </a:rPr>
              <a:t>码：	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C000"/>
                </a:solidFill>
              </a:rPr>
              <a:t>空格—32　	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C000"/>
                </a:solidFill>
              </a:rPr>
              <a:t>0~9—48~57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C000"/>
                </a:solidFill>
              </a:rPr>
              <a:t>A~Z—65~90</a:t>
            </a: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solidFill>
                  <a:srgbClr val="FFC000"/>
                </a:solidFill>
              </a:rPr>
              <a:t>a~z</a:t>
            </a:r>
            <a:r>
              <a:rPr lang="en-US" altLang="zh-CN" b="1" dirty="0" smtClean="0">
                <a:solidFill>
                  <a:srgbClr val="FFC000"/>
                </a:solidFill>
              </a:rPr>
              <a:t>—97~112</a:t>
            </a:r>
            <a:endParaRPr lang="en-US" altLang="zh-CN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586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984" y="1159658"/>
            <a:ext cx="8382000" cy="51816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 smtClean="0">
                <a:solidFill>
                  <a:srgbClr val="FF33CC"/>
                </a:solidFill>
                <a:latin typeface="楷体_GB2312" pitchFamily="49" charset="-122"/>
                <a:ea typeface="楷体_GB2312" pitchFamily="49" charset="-122"/>
              </a:rPr>
              <a:t>	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    	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基本整型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短整型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长整形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基本类型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整型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双长整型*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字符型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布尔型*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单精度浮点型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    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浮点型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双精度浮点型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数据类型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		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复数浮点型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		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400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枚举类型（</a:t>
            </a:r>
            <a:r>
              <a:rPr lang="en-US" altLang="zh-CN" sz="2400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§9</a:t>
            </a:r>
            <a:r>
              <a:rPr lang="zh-CN" altLang="en-US" sz="2400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dirty="0" smtClean="0">
              <a:solidFill>
                <a:srgbClr val="99FF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		</a:t>
            </a:r>
            <a:r>
              <a:rPr lang="zh-CN" altLang="en-US" sz="24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空类型</a:t>
            </a:r>
            <a:endParaRPr lang="en-US" altLang="zh-CN" sz="2400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solidFill>
                  <a:srgbClr val="99FF66"/>
                </a:solidFill>
                <a:latin typeface="楷体_GB2312" pitchFamily="49" charset="-122"/>
                <a:ea typeface="楷体_GB2312" pitchFamily="49" charset="-122"/>
              </a:rPr>
              <a:t>				</a:t>
            </a:r>
            <a:r>
              <a:rPr lang="zh-CN" altLang="en-US" sz="2400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类型（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§8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dirty="0">
              <a:solidFill>
                <a:schemeClr val="accent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　　　　		     	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数组类型（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§6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			派生类型　	结构体类型（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§9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　　　　　　　　　　	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共用体类型（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§9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dirty="0" smtClean="0">
              <a:solidFill>
                <a:schemeClr val="accent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				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函数类型（</a:t>
            </a:r>
            <a:r>
              <a:rPr lang="en-US" altLang="zh-CN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§7</a:t>
            </a:r>
            <a:r>
              <a:rPr lang="zh-CN" altLang="en-US" sz="2400" dirty="0" smtClean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8137DC-C3C1-4CD3-BADE-3D2CB1E46F2C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</a:rPr>
              <a:t>C</a:t>
            </a:r>
            <a:r>
              <a:rPr lang="zh-CN" altLang="en-US" sz="3600" dirty="0" smtClean="0">
                <a:solidFill>
                  <a:schemeClr val="tx1"/>
                </a:solidFill>
              </a:rPr>
              <a:t>语言的数据类型</a:t>
            </a:r>
          </a:p>
        </p:txBody>
      </p:sp>
      <p:sp>
        <p:nvSpPr>
          <p:cNvPr id="7173" name="AutoShape 4"/>
          <p:cNvSpPr>
            <a:spLocks/>
          </p:cNvSpPr>
          <p:nvPr/>
        </p:nvSpPr>
        <p:spPr bwMode="auto">
          <a:xfrm>
            <a:off x="1706117" y="1989286"/>
            <a:ext cx="228600" cy="4095750"/>
          </a:xfrm>
          <a:prstGeom prst="leftBrace">
            <a:avLst>
              <a:gd name="adj1" fmla="val 149306"/>
              <a:gd name="adj2" fmla="val 43644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4" name="AutoShape 5"/>
          <p:cNvSpPr>
            <a:spLocks/>
          </p:cNvSpPr>
          <p:nvPr/>
        </p:nvSpPr>
        <p:spPr bwMode="auto">
          <a:xfrm>
            <a:off x="3434284" y="1486049"/>
            <a:ext cx="223837" cy="2159000"/>
          </a:xfrm>
          <a:prstGeom prst="leftBrace">
            <a:avLst>
              <a:gd name="adj1" fmla="val 80378"/>
              <a:gd name="adj2" fmla="val 4154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AutoShape 6"/>
          <p:cNvSpPr>
            <a:spLocks/>
          </p:cNvSpPr>
          <p:nvPr/>
        </p:nvSpPr>
        <p:spPr bwMode="auto">
          <a:xfrm>
            <a:off x="3403850" y="4698023"/>
            <a:ext cx="315465" cy="1336086"/>
          </a:xfrm>
          <a:prstGeom prst="leftBrace">
            <a:avLst>
              <a:gd name="adj1" fmla="val 352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7" name="AutoShape 8"/>
          <p:cNvSpPr>
            <a:spLocks/>
          </p:cNvSpPr>
          <p:nvPr/>
        </p:nvSpPr>
        <p:spPr bwMode="auto">
          <a:xfrm>
            <a:off x="4515970" y="1232053"/>
            <a:ext cx="432296" cy="1655763"/>
          </a:xfrm>
          <a:prstGeom prst="leftBrace">
            <a:avLst>
              <a:gd name="adj1" fmla="val 33333"/>
              <a:gd name="adj2" fmla="val 6247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9" name="Rectangle 12"/>
          <p:cNvSpPr>
            <a:spLocks noChangeArrowheads="1"/>
          </p:cNvSpPr>
          <p:nvPr/>
        </p:nvSpPr>
        <p:spPr bwMode="auto">
          <a:xfrm>
            <a:off x="7459035" y="4489658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latin typeface="Arial Black"/>
                <a:ea typeface="宋体"/>
              </a:rPr>
              <a:t>纯量类型</a:t>
            </a:r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>
            <a:off x="4810988" y="3179315"/>
            <a:ext cx="212814" cy="656431"/>
          </a:xfrm>
          <a:prstGeom prst="leftBrace">
            <a:avLst>
              <a:gd name="adj1" fmla="val 33333"/>
              <a:gd name="adj2" fmla="val 4921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66CCFF"/>
                </a:solidFill>
                <a:latin typeface="Arial Black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>
            <a:off x="6516216" y="5097185"/>
            <a:ext cx="268862" cy="589768"/>
          </a:xfrm>
          <a:prstGeom prst="rightBrace">
            <a:avLst>
              <a:gd name="adj1" fmla="val 104907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800" b="1" dirty="0">
                <a:solidFill>
                  <a:srgbClr val="FFC000"/>
                </a:solidFill>
              </a:rPr>
              <a:t>组合类型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 flipV="1">
            <a:off x="6170588" y="4751268"/>
            <a:ext cx="1368152" cy="7765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>
            <a:endCxn id="7179" idx="0"/>
          </p:cNvCxnSpPr>
          <p:nvPr/>
        </p:nvCxnSpPr>
        <p:spPr bwMode="auto">
          <a:xfrm>
            <a:off x="8272719" y="3734226"/>
            <a:ext cx="1" cy="75543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67544" y="6341258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</a:rPr>
              <a:t>有*的是</a:t>
            </a:r>
            <a:r>
              <a:rPr lang="en-US" altLang="zh-CN" sz="2000" dirty="0">
                <a:solidFill>
                  <a:srgbClr val="FFC000"/>
                </a:solidFill>
              </a:rPr>
              <a:t>C99</a:t>
            </a:r>
            <a:r>
              <a:rPr lang="zh-CN" altLang="en-US" sz="2000" dirty="0">
                <a:solidFill>
                  <a:srgbClr val="FFC000"/>
                </a:solidFill>
              </a:rPr>
              <a:t>所增加的。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27984" y="548680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（</a:t>
            </a:r>
            <a:r>
              <a:rPr lang="en-US" altLang="zh-CN" sz="2800" dirty="0">
                <a:solidFill>
                  <a:srgbClr val="00B0F0"/>
                </a:solidFill>
              </a:rPr>
              <a:t>P43 </a:t>
            </a:r>
            <a:r>
              <a:rPr lang="zh-CN" altLang="en-US" sz="2800" dirty="0">
                <a:solidFill>
                  <a:srgbClr val="00B0F0"/>
                </a:solidFill>
              </a:rPr>
              <a:t>图</a:t>
            </a:r>
            <a:r>
              <a:rPr lang="en-US" altLang="zh-CN" sz="2800" dirty="0">
                <a:solidFill>
                  <a:srgbClr val="00B0F0"/>
                </a:solidFill>
              </a:rPr>
              <a:t>3.4</a:t>
            </a:r>
            <a:r>
              <a:rPr lang="zh-CN" altLang="en-US" sz="2800" dirty="0">
                <a:solidFill>
                  <a:srgbClr val="00B0F0"/>
                </a:solidFill>
              </a:rPr>
              <a:t>）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2200" y="1184558"/>
            <a:ext cx="14686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FF99"/>
                </a:solidFill>
              </a:rPr>
              <a:t>int</a:t>
            </a:r>
            <a:endParaRPr lang="en-US" altLang="zh-CN" sz="2000" dirty="0">
              <a:solidFill>
                <a:srgbClr val="FFFF99"/>
              </a:solidFill>
            </a:endParaRPr>
          </a:p>
          <a:p>
            <a:r>
              <a:rPr lang="en-US" altLang="zh-CN" sz="2000" dirty="0">
                <a:solidFill>
                  <a:srgbClr val="FFFF99"/>
                </a:solidFill>
              </a:rPr>
              <a:t>short</a:t>
            </a:r>
          </a:p>
          <a:p>
            <a:r>
              <a:rPr lang="en-US" altLang="zh-CN" sz="2000" dirty="0">
                <a:solidFill>
                  <a:srgbClr val="FFFF99"/>
                </a:solidFill>
              </a:rPr>
              <a:t>long</a:t>
            </a:r>
          </a:p>
          <a:p>
            <a:r>
              <a:rPr lang="en-US" altLang="zh-CN" sz="2000" dirty="0">
                <a:solidFill>
                  <a:srgbClr val="FFFF99"/>
                </a:solidFill>
              </a:rPr>
              <a:t>long </a:t>
            </a:r>
            <a:r>
              <a:rPr lang="en-US" altLang="zh-CN" sz="2000" dirty="0" err="1">
                <a:solidFill>
                  <a:srgbClr val="FFFF99"/>
                </a:solidFill>
              </a:rPr>
              <a:t>long</a:t>
            </a:r>
            <a:endParaRPr lang="en-US" altLang="zh-CN" sz="2000" dirty="0">
              <a:solidFill>
                <a:srgbClr val="FFFF99"/>
              </a:solidFill>
            </a:endParaRPr>
          </a:p>
          <a:p>
            <a:r>
              <a:rPr lang="en-US" altLang="zh-CN" sz="2000" dirty="0">
                <a:solidFill>
                  <a:srgbClr val="FFFF99"/>
                </a:solidFill>
              </a:rPr>
              <a:t>char</a:t>
            </a:r>
          </a:p>
          <a:p>
            <a:r>
              <a:rPr lang="en-US" altLang="zh-CN" sz="2000" dirty="0">
                <a:solidFill>
                  <a:srgbClr val="FFFF99"/>
                </a:solidFill>
              </a:rPr>
              <a:t>_Bool  </a:t>
            </a:r>
            <a:endParaRPr lang="zh-CN" altLang="en-US" sz="2000" dirty="0">
              <a:solidFill>
                <a:srgbClr val="FFFF99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39059" y="3048098"/>
            <a:ext cx="2436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99"/>
                </a:solidFill>
              </a:rPr>
              <a:t>float</a:t>
            </a:r>
          </a:p>
          <a:p>
            <a:r>
              <a:rPr lang="en-US" altLang="zh-CN" sz="1600" dirty="0">
                <a:solidFill>
                  <a:srgbClr val="FFFF99"/>
                </a:solidFill>
              </a:rPr>
              <a:t>double</a:t>
            </a:r>
            <a:r>
              <a:rPr lang="zh-CN" altLang="en-US" sz="1600" dirty="0">
                <a:solidFill>
                  <a:srgbClr val="FFFF99"/>
                </a:solidFill>
              </a:rPr>
              <a:t>、</a:t>
            </a:r>
            <a:r>
              <a:rPr lang="en-US" altLang="zh-CN" sz="1600" dirty="0">
                <a:solidFill>
                  <a:srgbClr val="FFFF99"/>
                </a:solidFill>
              </a:rPr>
              <a:t>long double</a:t>
            </a:r>
          </a:p>
          <a:p>
            <a:r>
              <a:rPr lang="en-US" altLang="zh-CN" sz="1600" dirty="0">
                <a:solidFill>
                  <a:srgbClr val="FFFF99"/>
                </a:solidFill>
              </a:rPr>
              <a:t>_Complex</a:t>
            </a:r>
            <a:endParaRPr lang="en-US" altLang="zh-CN" sz="1600" dirty="0">
              <a:solidFill>
                <a:srgbClr val="FFFF99"/>
              </a:solidFill>
            </a:endParaRPr>
          </a:p>
          <a:p>
            <a:r>
              <a:rPr lang="en-US" altLang="zh-CN" sz="1600" dirty="0">
                <a:solidFill>
                  <a:srgbClr val="FFFF99"/>
                </a:solidFill>
              </a:rPr>
              <a:t>_</a:t>
            </a:r>
            <a:r>
              <a:rPr lang="en-US" altLang="zh-CN" sz="1600" dirty="0">
                <a:solidFill>
                  <a:srgbClr val="FFFF99"/>
                </a:solidFill>
              </a:rPr>
              <a:t>Imaginary</a:t>
            </a:r>
          </a:p>
        </p:txBody>
      </p:sp>
      <p:sp>
        <p:nvSpPr>
          <p:cNvPr id="18441" name="AutoShape 9"/>
          <p:cNvSpPr>
            <a:spLocks/>
          </p:cNvSpPr>
          <p:nvPr/>
        </p:nvSpPr>
        <p:spPr bwMode="auto">
          <a:xfrm>
            <a:off x="7754764" y="1343174"/>
            <a:ext cx="142875" cy="3021632"/>
          </a:xfrm>
          <a:prstGeom prst="rightBrace">
            <a:avLst>
              <a:gd name="adj1" fmla="val 104907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800" b="1" dirty="0">
                <a:solidFill>
                  <a:srgbClr val="FFC000"/>
                </a:solidFill>
              </a:rPr>
              <a:t>算</a:t>
            </a:r>
            <a:r>
              <a:rPr lang="en-US" altLang="zh-CN" sz="2800" b="1" dirty="0">
                <a:solidFill>
                  <a:srgbClr val="FFC000"/>
                </a:solidFill>
              </a:rPr>
              <a:t/>
            </a:r>
            <a:br>
              <a:rPr lang="en-US" altLang="zh-CN" sz="2800" b="1" dirty="0">
                <a:solidFill>
                  <a:srgbClr val="FFC000"/>
                </a:solidFill>
              </a:rPr>
            </a:br>
            <a:r>
              <a:rPr lang="en-US" altLang="zh-CN" sz="2800" b="1" dirty="0">
                <a:solidFill>
                  <a:srgbClr val="FFC000"/>
                </a:solidFill>
              </a:rPr>
              <a:t>   </a:t>
            </a:r>
            <a:r>
              <a:rPr lang="zh-CN" altLang="en-US" sz="2800" b="1" dirty="0">
                <a:solidFill>
                  <a:srgbClr val="FFC000"/>
                </a:solidFill>
              </a:rPr>
              <a:t>术</a:t>
            </a:r>
            <a:r>
              <a:rPr lang="en-US" altLang="zh-CN" sz="2800" b="1" dirty="0">
                <a:solidFill>
                  <a:srgbClr val="FFC000"/>
                </a:solidFill>
              </a:rPr>
              <a:t/>
            </a:r>
            <a:br>
              <a:rPr lang="en-US" altLang="zh-CN" sz="2800" b="1" dirty="0">
                <a:solidFill>
                  <a:srgbClr val="FFC000"/>
                </a:solidFill>
              </a:rPr>
            </a:br>
            <a:r>
              <a:rPr lang="en-US" altLang="zh-CN" sz="2800" b="1" dirty="0">
                <a:solidFill>
                  <a:srgbClr val="FFC000"/>
                </a:solidFill>
              </a:rPr>
              <a:t>   </a:t>
            </a:r>
            <a:r>
              <a:rPr lang="zh-CN" altLang="en-US" sz="2800" b="1" dirty="0">
                <a:solidFill>
                  <a:srgbClr val="FFC000"/>
                </a:solidFill>
              </a:rPr>
              <a:t>类</a:t>
            </a:r>
            <a:r>
              <a:rPr lang="en-US" altLang="zh-CN" sz="2800" b="1" dirty="0">
                <a:solidFill>
                  <a:srgbClr val="FFC000"/>
                </a:solidFill>
              </a:rPr>
              <a:t/>
            </a:r>
            <a:br>
              <a:rPr lang="en-US" altLang="zh-CN" sz="2800" b="1" dirty="0">
                <a:solidFill>
                  <a:srgbClr val="FFC000"/>
                </a:solidFill>
              </a:rPr>
            </a:br>
            <a:r>
              <a:rPr lang="en-US" altLang="zh-CN" sz="2800" b="1" dirty="0">
                <a:solidFill>
                  <a:srgbClr val="FFC000"/>
                </a:solidFill>
              </a:rPr>
              <a:t>   </a:t>
            </a:r>
            <a:r>
              <a:rPr lang="zh-CN" altLang="en-US" sz="2800" b="1" dirty="0">
                <a:solidFill>
                  <a:srgbClr val="FFC000"/>
                </a:solidFill>
              </a:rPr>
              <a:t>型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" grpId="0"/>
      <p:bldP spid="17" grpId="0" animBg="1"/>
      <p:bldP spid="184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200" b="1" dirty="0" smtClean="0"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3200" b="1" dirty="0">
                <a:latin typeface="华文行楷" pitchFamily="2" charset="-122"/>
                <a:ea typeface="华文行楷" pitchFamily="2" charset="-122"/>
              </a:rPr>
              <a:t>语句的分类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4744"/>
            <a:ext cx="7772400" cy="4971256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1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控制语句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：完成一定的控制功能（语句执行顺序等）。</a:t>
            </a: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  <a:cs typeface="Times New Roman" pitchFamily="18" charset="0"/>
              </a:rPr>
              <a:t>C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中仅有</a:t>
            </a: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9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种控制语句：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if ( ) </a:t>
            </a:r>
            <a:r>
              <a:rPr lang="en-US" altLang="zh-CN" sz="2400" b="1" dirty="0" smtClean="0">
                <a:latin typeface="Arial Black" pitchFamily="34" charset="0"/>
                <a:ea typeface="楷体_GB2312" pitchFamily="49" charset="-122"/>
              </a:rPr>
              <a:t>… </a:t>
            </a: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else </a:t>
            </a:r>
            <a:r>
              <a:rPr lang="en-US" altLang="zh-CN" sz="2400" b="1" dirty="0" smtClean="0">
                <a:latin typeface="Arial Black" pitchFamily="34" charset="0"/>
                <a:ea typeface="楷体_GB2312" pitchFamily="49" charset="-122"/>
              </a:rPr>
              <a:t>…</a:t>
            </a:r>
            <a:r>
              <a:rPr lang="zh-CN" altLang="en-US" sz="2400" b="1" dirty="0" smtClean="0">
                <a:latin typeface="Arial Black" pitchFamily="34" charset="0"/>
                <a:ea typeface="楷体_GB2312" pitchFamily="49" charset="-122"/>
              </a:rPr>
              <a:t>：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条件语句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switch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：多分支选择语句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for ( ) </a:t>
            </a:r>
            <a:r>
              <a:rPr lang="en-US" altLang="zh-CN" sz="2400" b="1" dirty="0" smtClean="0">
                <a:latin typeface="Arial Black" pitchFamily="34" charset="0"/>
                <a:ea typeface="楷体_GB2312" pitchFamily="49" charset="-122"/>
              </a:rPr>
              <a:t>…</a:t>
            </a:r>
            <a:r>
              <a:rPr lang="zh-CN" altLang="en-US" sz="2400" b="1" dirty="0" smtClean="0">
                <a:latin typeface="Arial Black" pitchFamily="34" charset="0"/>
                <a:ea typeface="楷体_GB2312" pitchFamily="49" charset="-122"/>
              </a:rPr>
              <a:t>：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循环语句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while ( ) </a:t>
            </a:r>
            <a:r>
              <a:rPr lang="en-US" altLang="zh-CN" sz="2400" b="1" dirty="0" smtClean="0">
                <a:latin typeface="Arial Black" pitchFamily="34" charset="0"/>
                <a:ea typeface="楷体_GB2312" pitchFamily="49" charset="-122"/>
              </a:rPr>
              <a:t>…</a:t>
            </a:r>
            <a:r>
              <a:rPr lang="zh-CN" altLang="en-US" sz="2400" b="1" dirty="0" smtClean="0">
                <a:latin typeface="Arial Black" pitchFamily="34" charset="0"/>
                <a:ea typeface="楷体_GB2312" pitchFamily="49" charset="-122"/>
              </a:rPr>
              <a:t>：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循环语句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do </a:t>
            </a:r>
            <a:r>
              <a:rPr lang="en-US" altLang="zh-CN" sz="2400" b="1" dirty="0" smtClean="0">
                <a:latin typeface="Arial Black" pitchFamily="34" charset="0"/>
                <a:ea typeface="楷体_GB2312" pitchFamily="49" charset="-122"/>
              </a:rPr>
              <a:t>… </a:t>
            </a: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while ( )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：循环语句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continue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：结束本次循环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break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：终止执行</a:t>
            </a: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switch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或循环语句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 err="1">
                <a:latin typeface="Arial Black" pitchFamily="34" charset="0"/>
                <a:ea typeface="楷体_GB2312" pitchFamily="49" charset="-122"/>
              </a:rPr>
              <a:t>goto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：转向语句</a:t>
            </a:r>
          </a:p>
          <a:p>
            <a:pPr marL="914400" lvl="1" indent="-457200">
              <a:lnSpc>
                <a:spcPct val="9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Arial Black" pitchFamily="34" charset="0"/>
                <a:ea typeface="楷体_GB2312" pitchFamily="49" charset="-122"/>
              </a:rPr>
              <a:t>return</a:t>
            </a:r>
            <a:r>
              <a:rPr lang="zh-CN" altLang="en-US" sz="2400" b="1" dirty="0">
                <a:latin typeface="Arial Black" pitchFamily="34" charset="0"/>
                <a:ea typeface="楷体_GB2312" pitchFamily="49" charset="-122"/>
              </a:rPr>
              <a:t>：从函数返回语句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（）中</a:t>
            </a:r>
            <a:r>
              <a:rPr lang="zh-CN" altLang="en-US" sz="24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是一</a:t>
            </a: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个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Black" pitchFamily="34" charset="0"/>
                <a:ea typeface="楷体_GB2312" pitchFamily="49" charset="-122"/>
              </a:rPr>
              <a:t>判别条件</a:t>
            </a: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，“</a:t>
            </a:r>
            <a:r>
              <a:rPr lang="en-US" altLang="zh-CN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…</a:t>
            </a: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”</a:t>
            </a:r>
            <a:r>
              <a:rPr lang="en-US" altLang="zh-CN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表示</a:t>
            </a:r>
            <a:r>
              <a:rPr lang="zh-CN" altLang="en-US" sz="24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内嵌的语句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4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  <a:ea typeface="楷体_GB2312" pitchFamily="49" charset="-122"/>
              </a:rPr>
              <a:t>如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  <a:ea typeface="楷体_GB2312" pitchFamily="49" charset="-122"/>
              </a:rPr>
              <a:t>：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  <a:ea typeface="楷体_GB2312" pitchFamily="49" charset="-122"/>
              </a:rPr>
              <a:t>if (x&gt;y) z=x; else x=y;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0CA5-DEBD-43D3-B731-3F4436512147}" type="slidenum">
              <a:rPr lang="en-US" altLang="zh-CN">
                <a:solidFill>
                  <a:srgbClr val="FFFF99"/>
                </a:solidFill>
              </a:rPr>
              <a:pPr/>
              <a:t>18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200" b="1" dirty="0" smtClean="0"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3200" b="1" dirty="0">
                <a:latin typeface="华文行楷" pitchFamily="2" charset="-122"/>
                <a:ea typeface="华文行楷" pitchFamily="2" charset="-122"/>
              </a:rPr>
              <a:t>语句的分类（</a:t>
            </a:r>
            <a:r>
              <a:rPr lang="en-US" altLang="zh-CN" sz="3200" b="1" dirty="0">
                <a:latin typeface="华文行楷" pitchFamily="2" charset="-122"/>
                <a:ea typeface="华文行楷" pitchFamily="2" charset="-122"/>
              </a:rPr>
              <a:t>2</a:t>
            </a:r>
            <a:r>
              <a:rPr lang="zh-CN" altLang="en-US" sz="3200" b="1" dirty="0">
                <a:latin typeface="华文行楷" pitchFamily="2" charset="-122"/>
                <a:ea typeface="华文行楷" pitchFamily="2" charset="-122"/>
              </a:rPr>
              <a:t>）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124744"/>
            <a:ext cx="8458200" cy="5051648"/>
          </a:xfrm>
          <a:noFill/>
          <a:ln/>
        </p:spPr>
        <p:txBody>
          <a:bodyPr lIns="90000"/>
          <a:lstStyle/>
          <a:p>
            <a:pPr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函数调用语句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：由一个函数调用加上一个分号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构成。</a:t>
            </a:r>
            <a:endParaRPr lang="zh-CN" altLang="en-US" sz="2800" b="1" dirty="0">
              <a:solidFill>
                <a:schemeClr val="tx2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如： </a:t>
            </a:r>
            <a:r>
              <a:rPr lang="en-US" altLang="zh-CN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printf</a:t>
            </a:r>
            <a:r>
              <a:rPr lang="en-US" altLang="zh-CN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("This 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is a C </a:t>
            </a:r>
            <a:r>
              <a:rPr lang="en-US" altLang="zh-CN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statement ! ");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spcBef>
                <a:spcPct val="8000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表达式语句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：在一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个表达式之后加上一个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分号构成。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	</a:t>
            </a:r>
            <a:r>
              <a:rPr lang="en-US" altLang="zh-CN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en-US" altLang="zh-CN" sz="2800" b="1" dirty="0" smtClean="0">
                <a:latin typeface="Arial Black" pitchFamily="34" charset="0"/>
                <a:ea typeface="楷体_GB2312" pitchFamily="49" charset="-122"/>
              </a:rPr>
              <a:t>—— </a:t>
            </a:r>
            <a:r>
              <a:rPr lang="en-US" altLang="zh-CN" sz="2800" b="1" dirty="0">
                <a:latin typeface="Arial Black" pitchFamily="34" charset="0"/>
                <a:ea typeface="楷体_GB2312" pitchFamily="49" charset="-122"/>
              </a:rPr>
              <a:t>C</a:t>
            </a:r>
            <a:r>
              <a:rPr lang="zh-CN" altLang="en-US" sz="2800" b="1" dirty="0">
                <a:latin typeface="Arial Black" pitchFamily="34" charset="0"/>
                <a:ea typeface="楷体_GB2312" pitchFamily="49" charset="-122"/>
              </a:rPr>
              <a:t>语言的</a:t>
            </a:r>
            <a:r>
              <a:rPr lang="zh-CN" altLang="en-US" sz="2800" b="1" dirty="0" smtClean="0">
                <a:latin typeface="Arial Black" pitchFamily="34" charset="0"/>
                <a:ea typeface="楷体_GB2312" pitchFamily="49" charset="-122"/>
              </a:rPr>
              <a:t>一个重要特色</a:t>
            </a:r>
            <a:endParaRPr lang="zh-CN" altLang="en-US" sz="2800" b="1" dirty="0"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	☆ 分号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是</a:t>
            </a:r>
            <a:r>
              <a:rPr lang="en-US" altLang="zh-CN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C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语句</a:t>
            </a: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中不可以缺少的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一部分，而不是两个语句</a:t>
            </a: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间的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分隔符！</a:t>
            </a:r>
            <a:endParaRPr lang="zh-CN" altLang="en-US" sz="2400" b="1" dirty="0">
              <a:solidFill>
                <a:srgbClr val="FFCCFF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	☆ 函数调用语句也属于表达式语句。</a:t>
            </a: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如：</a:t>
            </a:r>
            <a:r>
              <a:rPr lang="en-US" altLang="zh-CN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i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=i+1 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是表达式，而 </a:t>
            </a:r>
            <a:r>
              <a:rPr lang="en-US" altLang="zh-CN" sz="28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i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=i+1; 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是语句</a:t>
            </a:r>
            <a:r>
              <a:rPr lang="zh-CN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。</a:t>
            </a:r>
            <a:endParaRPr lang="en-US" altLang="zh-CN" sz="28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如：</a:t>
            </a:r>
            <a:r>
              <a:rPr lang="en-US" altLang="zh-CN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i</a:t>
            </a:r>
            <a:r>
              <a:rPr lang="en-US" altLang="zh-CN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++</a:t>
            </a:r>
            <a:r>
              <a:rPr lang="zh-CN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；</a:t>
            </a:r>
            <a:endParaRPr lang="en-US" altLang="zh-CN" sz="28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如：</a:t>
            </a:r>
            <a:r>
              <a:rPr lang="en-US" altLang="zh-CN" sz="28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x+y</a:t>
            </a:r>
            <a:r>
              <a:rPr lang="en-US" altLang="zh-CN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  <a:ea typeface="楷体_GB2312" pitchFamily="49" charset="-122"/>
              </a:rPr>
              <a:t>;</a:t>
            </a:r>
            <a:endParaRPr lang="zh-CN" altLang="en-US" sz="2800" b="1" dirty="0">
              <a:solidFill>
                <a:schemeClr val="accent1">
                  <a:lumMod val="40000"/>
                  <a:lumOff val="60000"/>
                </a:schemeClr>
              </a:solidFill>
              <a:latin typeface="Arial Black" pitchFamily="34" charset="0"/>
              <a:ea typeface="楷体_GB2312" pitchFamily="49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4806-F9E1-4F1A-8CC0-4EFAEA1D617D}" type="slidenum">
              <a:rPr lang="en-US" altLang="zh-CN">
                <a:solidFill>
                  <a:srgbClr val="FFFF99"/>
                </a:solidFill>
              </a:rPr>
              <a:pPr/>
              <a:t>19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1547" cy="65902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语言的基本概念及语法（</a:t>
            </a:r>
            <a:r>
              <a:rPr lang="en-US" altLang="zh-CN" dirty="0" smtClean="0"/>
              <a:t>P380</a:t>
            </a:r>
            <a:r>
              <a:rPr lang="zh-CN" altLang="en-US" dirty="0" smtClean="0"/>
              <a:t>附录</a:t>
            </a:r>
            <a:r>
              <a:rPr lang="en-US" altLang="zh-CN" dirty="0" smtClean="0"/>
              <a:t>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20" y="1326292"/>
            <a:ext cx="8213126" cy="525573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</a:t>
            </a:r>
            <a:r>
              <a:rPr lang="zh-CN" altLang="en-US" sz="2800" dirty="0" smtClean="0"/>
              <a:t>程序的构成特点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语言的基本字符集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关键字、特定字</a:t>
            </a:r>
            <a:r>
              <a:rPr lang="zh-CN" altLang="en-US" sz="2800" dirty="0"/>
              <a:t>、</a:t>
            </a:r>
            <a:r>
              <a:rPr lang="zh-CN" altLang="en-US" sz="2800" dirty="0" smtClean="0"/>
              <a:t>标识符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运算符、</a:t>
            </a:r>
            <a:r>
              <a:rPr lang="zh-CN" altLang="en-US" sz="2800" dirty="0" smtClean="0"/>
              <a:t>分隔符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常量、变量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数据类型（取值范围、相关运算、输入输出、用法）</a:t>
            </a:r>
            <a:endParaRPr lang="en-US" altLang="zh-CN" sz="2800" dirty="0" smtClean="0"/>
          </a:p>
          <a:p>
            <a:pPr marL="914400" lvl="1" indent="-514350"/>
            <a:r>
              <a:rPr lang="zh-CN" altLang="en-US" sz="2600" dirty="0" smtClean="0"/>
              <a:t>自定义数据类型：数组、指针、</a:t>
            </a:r>
            <a:r>
              <a:rPr lang="en-US" altLang="zh-CN" sz="2600" dirty="0" err="1" smtClean="0"/>
              <a:t>struct</a:t>
            </a:r>
            <a:r>
              <a:rPr lang="zh-CN" altLang="en-US" sz="2600" dirty="0" smtClean="0"/>
              <a:t>、</a:t>
            </a:r>
            <a:r>
              <a:rPr lang="en-US" altLang="zh-CN" sz="2600" dirty="0" smtClean="0"/>
              <a:t>union</a:t>
            </a:r>
            <a:r>
              <a:rPr lang="zh-CN" altLang="en-US" sz="2600" dirty="0" smtClean="0"/>
              <a:t>、</a:t>
            </a:r>
            <a:r>
              <a:rPr lang="en-US" altLang="zh-CN" sz="2600" dirty="0" err="1" smtClean="0"/>
              <a:t>enum</a:t>
            </a:r>
            <a:endParaRPr lang="en-US" altLang="zh-CN" sz="2600" dirty="0" smtClean="0"/>
          </a:p>
          <a:p>
            <a:pPr marL="914400" lvl="1" indent="-514350"/>
            <a:r>
              <a:rPr lang="zh-CN" altLang="en-US" sz="2600" dirty="0"/>
              <a:t>起</a:t>
            </a:r>
            <a:r>
              <a:rPr lang="zh-CN" altLang="en-US" sz="2600" dirty="0" smtClean="0"/>
              <a:t>别名：</a:t>
            </a:r>
            <a:r>
              <a:rPr lang="en-US" altLang="zh-CN" sz="2600" dirty="0" err="1" smtClean="0"/>
              <a:t>typedef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语言的语句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输入输出函数（格式控制符）、字符串处理函数、文件输入输出函数</a:t>
            </a: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FF0000"/>
                </a:solidFill>
              </a:rPr>
              <a:t>第</a:t>
            </a:r>
            <a:r>
              <a:rPr lang="en-US" altLang="zh-CN" sz="2800" dirty="0" smtClean="0">
                <a:solidFill>
                  <a:srgbClr val="FF0000"/>
                </a:solidFill>
              </a:rPr>
              <a:t>11</a:t>
            </a:r>
            <a:r>
              <a:rPr lang="zh-CN" altLang="en-US" sz="2800" dirty="0" smtClean="0">
                <a:solidFill>
                  <a:srgbClr val="FF0000"/>
                </a:solidFill>
              </a:rPr>
              <a:t>章 常见错误分析（</a:t>
            </a:r>
            <a:r>
              <a:rPr lang="en-US" altLang="zh-CN" sz="2800" dirty="0">
                <a:solidFill>
                  <a:srgbClr val="FF0000"/>
                </a:solidFill>
              </a:rPr>
              <a:t> P355~369 </a:t>
            </a:r>
            <a:r>
              <a:rPr lang="zh-CN" altLang="en-US" sz="2800" dirty="0" smtClean="0">
                <a:solidFill>
                  <a:srgbClr val="FF0000"/>
                </a:solidFill>
              </a:rPr>
              <a:t>）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15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200" b="1" dirty="0" smtClean="0"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3200" b="1" dirty="0">
                <a:latin typeface="华文行楷" pitchFamily="2" charset="-122"/>
                <a:ea typeface="华文行楷" pitchFamily="2" charset="-122"/>
              </a:rPr>
              <a:t>语句的分类（</a:t>
            </a:r>
            <a:r>
              <a:rPr lang="en-US" altLang="zh-CN" sz="3200" b="1" dirty="0">
                <a:latin typeface="华文行楷" pitchFamily="2" charset="-122"/>
                <a:ea typeface="华文行楷" pitchFamily="2" charset="-122"/>
              </a:rPr>
              <a:t>3</a:t>
            </a:r>
            <a:r>
              <a:rPr lang="zh-CN" altLang="en-US" sz="3200" b="1" dirty="0">
                <a:latin typeface="华文行楷" pitchFamily="2" charset="-122"/>
                <a:ea typeface="华文行楷" pitchFamily="2" charset="-122"/>
              </a:rPr>
              <a:t>）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164554"/>
            <a:ext cx="7772400" cy="550480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空语句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：只有一个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分号，它什么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都不做。</a:t>
            </a: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	☆  可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用作流程的转向点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，或循环体。</a:t>
            </a:r>
          </a:p>
          <a:p>
            <a:pPr>
              <a:spcBef>
                <a:spcPct val="8000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5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复合语句</a:t>
            </a:r>
            <a:r>
              <a:rPr lang="zh-CN" alt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：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用</a:t>
            </a:r>
            <a:r>
              <a:rPr lang="en-US" altLang="zh-CN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  <a:cs typeface="Times New Roman" pitchFamily="18" charset="0"/>
              </a:rPr>
              <a:t>{ }</a:t>
            </a: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把一些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语句和声明括起来，又称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楷体_GB2312" pitchFamily="49" charset="-122"/>
              </a:rPr>
              <a:t>程序块</a:t>
            </a:r>
            <a:r>
              <a:rPr lang="zh-CN" altLang="en-US" sz="2800" b="1" dirty="0" smtClean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。</a:t>
            </a:r>
            <a:endParaRPr lang="zh-CN" altLang="en-US" sz="2800" b="1" dirty="0">
              <a:solidFill>
                <a:schemeClr val="tx2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	☆ </a:t>
            </a:r>
            <a:r>
              <a:rPr lang="en-US" altLang="zh-CN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C99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允许将声明部分放在复合语句中的任何位置，但习惯上放在语句块开头位置。</a:t>
            </a:r>
            <a:endParaRPr lang="en-US" altLang="zh-CN" sz="2400" b="1" dirty="0" smtClean="0">
              <a:solidFill>
                <a:srgbClr val="FFCCFF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	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☆ 复合语句</a:t>
            </a: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中最后一个语句中最后的分号不能忽略，但复合语句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的 </a:t>
            </a:r>
            <a:r>
              <a:rPr lang="en-US" altLang="zh-CN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} 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之后</a:t>
            </a:r>
            <a:r>
              <a:rPr lang="zh-CN" altLang="en-US" sz="2400" b="1" dirty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不需要分号</a:t>
            </a:r>
            <a:r>
              <a:rPr lang="zh-CN" altLang="en-US" sz="2400" b="1" dirty="0" smtClean="0">
                <a:solidFill>
                  <a:srgbClr val="FFCCFF"/>
                </a:solidFill>
                <a:latin typeface="Arial Black" pitchFamily="34" charset="0"/>
                <a:ea typeface="楷体_GB2312" pitchFamily="49" charset="-122"/>
              </a:rPr>
              <a:t>。</a:t>
            </a:r>
            <a:endParaRPr lang="en-US" altLang="zh-CN" sz="2400" b="1" dirty="0" smtClean="0">
              <a:solidFill>
                <a:srgbClr val="FFCCFF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endParaRPr lang="zh-CN" altLang="en-US" sz="2400" b="1" dirty="0">
              <a:solidFill>
                <a:srgbClr val="FFCCFF"/>
              </a:solidFill>
              <a:latin typeface="Arial Black" pitchFamily="34" charset="0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Black" pitchFamily="34" charset="0"/>
                <a:ea typeface="楷体_GB2312" pitchFamily="49" charset="-122"/>
              </a:rPr>
              <a:t>☆  </a:t>
            </a:r>
            <a:r>
              <a:rPr lang="zh-CN" altLang="en-US" sz="2800" b="1" dirty="0">
                <a:solidFill>
                  <a:schemeClr val="accent1"/>
                </a:solidFill>
                <a:latin typeface="Arial Black" pitchFamily="34" charset="0"/>
                <a:ea typeface="楷体_GB2312" pitchFamily="49" charset="-122"/>
              </a:rPr>
              <a:t>书写格式上，</a:t>
            </a:r>
            <a:r>
              <a:rPr lang="en-US" altLang="zh-CN" sz="2800" b="1" dirty="0">
                <a:solidFill>
                  <a:schemeClr val="accent1"/>
                </a:solidFill>
                <a:latin typeface="Arial Black" pitchFamily="34" charset="0"/>
                <a:ea typeface="楷体_GB2312" pitchFamily="49" charset="-122"/>
              </a:rPr>
              <a:t>C</a:t>
            </a:r>
            <a:r>
              <a:rPr lang="zh-CN" altLang="en-US" sz="2800" b="1" dirty="0">
                <a:solidFill>
                  <a:schemeClr val="accent1"/>
                </a:solidFill>
                <a:latin typeface="Arial Black" pitchFamily="34" charset="0"/>
                <a:ea typeface="楷体_GB2312" pitchFamily="49" charset="-122"/>
              </a:rPr>
              <a:t>语言允许一行写多个语句，也允许一个语句拆开写在几行上。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9D5D5-687C-473D-84C1-0AD4852D29A3}" type="slidenum">
              <a:rPr lang="en-US" altLang="zh-CN">
                <a:solidFill>
                  <a:srgbClr val="FFFF99"/>
                </a:solidFill>
              </a:rPr>
              <a:pPr/>
              <a:t>20</a:t>
            </a:fld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 descr="Large confetti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600" b="1" dirty="0" smtClean="0"/>
              <a:t>Ch1~6 </a:t>
            </a:r>
            <a:r>
              <a:rPr lang="zh-CN" altLang="en-US" sz="3600" b="1" dirty="0" smtClean="0"/>
              <a:t>小练习</a:t>
            </a:r>
            <a:endParaRPr lang="zh-CN" altLang="en-US" sz="3600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2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685800" y="2590800"/>
            <a:ext cx="7772400" cy="40386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altLang="zh-CN"/>
              <a:t>1.       </a:t>
            </a:r>
            <a:r>
              <a:rPr lang="zh-CN" altLang="en-US"/>
              <a:t>阅读下面程序，若使用【10】_____替换程序中的</a:t>
            </a:r>
            <a:r>
              <a:rPr lang="en-US" altLang="zh-CN"/>
              <a:t>continue</a:t>
            </a:r>
            <a:r>
              <a:rPr lang="zh-CN" altLang="en-US"/>
              <a:t>语句来改写程序，可保持程序功能不变。</a:t>
            </a:r>
            <a:br>
              <a:rPr lang="zh-CN" altLang="en-US"/>
            </a:br>
            <a:r>
              <a:rPr lang="en-US" altLang="zh-CN"/>
              <a:t>【10】 A) break	</a:t>
            </a:r>
            <a:br>
              <a:rPr lang="en-US" altLang="zh-CN"/>
            </a:br>
            <a:r>
              <a:rPr lang="en-US" altLang="zh-CN"/>
              <a:t>	   B) /*</a:t>
            </a:r>
            <a:r>
              <a:rPr lang="zh-CN" altLang="en-US"/>
              <a:t>空语句*/</a:t>
            </a:r>
            <a:br>
              <a:rPr lang="zh-CN" altLang="en-US"/>
            </a:br>
            <a:r>
              <a:rPr lang="zh-CN" altLang="en-US"/>
              <a:t>        	   </a:t>
            </a:r>
            <a:r>
              <a:rPr lang="en-US" altLang="zh-CN"/>
              <a:t>C) ++i		</a:t>
            </a:r>
            <a:br>
              <a:rPr lang="en-US" altLang="zh-CN"/>
            </a:br>
            <a:r>
              <a:rPr lang="en-US" altLang="zh-CN"/>
              <a:t>	   D) exit(0)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76200"/>
            <a:ext cx="7772400" cy="1524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>
                <a:ea typeface="楷体_GB2312" pitchFamily="49" charset="-122"/>
              </a:rPr>
              <a:t>    </a:t>
            </a:r>
            <a:r>
              <a:rPr lang="en-US" altLang="en-US" sz="2400">
                <a:solidFill>
                  <a:srgbClr val="FF00FF"/>
                </a:solidFill>
                <a:ea typeface="楷体_GB2312" pitchFamily="49" charset="-122"/>
              </a:rPr>
              <a:t>continue </a:t>
            </a: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语句用于结束本次循环</a:t>
            </a:r>
            <a:r>
              <a:rPr lang="zh-CN" altLang="en-US" sz="2400">
                <a:solidFill>
                  <a:srgbClr val="0000CC"/>
                </a:solidFill>
                <a:ea typeface="楷体_GB2312" pitchFamily="49" charset="-122"/>
              </a:rPr>
              <a:t>，即跳过循环体中该语句之后尚未执行的语句，直接进入下一次是否执行循环体的判断。</a:t>
            </a:r>
          </a:p>
          <a:p>
            <a:pPr>
              <a:spcBef>
                <a:spcPct val="0"/>
              </a:spcBef>
            </a:pPr>
            <a:r>
              <a:rPr lang="en-US" altLang="zh-CN" sz="2400">
                <a:solidFill>
                  <a:srgbClr val="FF00FF"/>
                </a:solidFill>
                <a:ea typeface="楷体_GB2312" pitchFamily="49" charset="-122"/>
              </a:rPr>
              <a:t>break</a:t>
            </a: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语句的用途：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1）在</a:t>
            </a:r>
            <a:r>
              <a:rPr lang="en-US" altLang="zh-CN" sz="2400">
                <a:solidFill>
                  <a:srgbClr val="FF00FF"/>
                </a:solidFill>
                <a:ea typeface="楷体_GB2312" pitchFamily="49" charset="-122"/>
              </a:rPr>
              <a:t>switch</a:t>
            </a: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语句中使用。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2）使用</a:t>
            </a:r>
            <a:r>
              <a:rPr lang="en-US" altLang="zh-CN" sz="2400">
                <a:solidFill>
                  <a:srgbClr val="FF00FF"/>
                </a:solidFill>
                <a:ea typeface="楷体_GB2312" pitchFamily="49" charset="-122"/>
              </a:rPr>
              <a:t>break</a:t>
            </a:r>
            <a:r>
              <a:rPr lang="zh-CN" altLang="en-US" sz="2400">
                <a:solidFill>
                  <a:srgbClr val="FF00FF"/>
                </a:solidFill>
                <a:ea typeface="楷体_GB2312" pitchFamily="49" charset="-122"/>
              </a:rPr>
              <a:t>语句跳出循环体</a:t>
            </a:r>
            <a:r>
              <a:rPr lang="zh-CN" altLang="en-US" sz="2400">
                <a:solidFill>
                  <a:srgbClr val="0000CC"/>
                </a:solidFill>
                <a:ea typeface="楷体_GB2312" pitchFamily="49" charset="-122"/>
              </a:rPr>
              <a:t>，只能用于</a:t>
            </a:r>
            <a:r>
              <a:rPr lang="en-US" altLang="zh-CN" sz="2400">
                <a:solidFill>
                  <a:srgbClr val="0000CC"/>
                </a:solidFill>
              </a:rPr>
              <a:t>while，do-while</a:t>
            </a:r>
            <a:r>
              <a:rPr lang="zh-CN" altLang="en-US" sz="2400">
                <a:solidFill>
                  <a:srgbClr val="0000CC"/>
                </a:solidFill>
              </a:rPr>
              <a:t>或</a:t>
            </a:r>
            <a:r>
              <a:rPr lang="en-US" altLang="zh-CN" sz="2400">
                <a:solidFill>
                  <a:srgbClr val="0000CC"/>
                </a:solidFill>
              </a:rPr>
              <a:t>for</a:t>
            </a:r>
            <a:r>
              <a:rPr lang="zh-CN" altLang="en-US" sz="2400">
                <a:solidFill>
                  <a:srgbClr val="0000CC"/>
                </a:solidFill>
              </a:rPr>
              <a:t>这三种循环语句。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10000" y="3349625"/>
            <a:ext cx="4262438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333333"/>
                </a:solidFill>
              </a:rPr>
              <a:t>	</a:t>
            </a:r>
            <a:r>
              <a:rPr kumimoji="1" lang="en-US" altLang="zh-CN" sz="2800">
                <a:solidFill>
                  <a:srgbClr val="333333"/>
                </a:solidFill>
              </a:rPr>
              <a:t>main()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{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int i=0;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while (++i&lt;10) {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  if (i == 5) </a:t>
            </a:r>
            <a:r>
              <a:rPr kumimoji="1" lang="en-US" altLang="zh-CN" sz="2800">
                <a:solidFill>
                  <a:srgbClr val="FF0000"/>
                </a:solidFill>
              </a:rPr>
              <a:t>continue</a:t>
            </a:r>
            <a:r>
              <a:rPr kumimoji="1" lang="en-US" altLang="zh-CN" sz="2800">
                <a:solidFill>
                  <a:srgbClr val="333333"/>
                </a:solidFill>
              </a:rPr>
              <a:t>;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  printf ("%d\n", i);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}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}</a:t>
            </a:r>
            <a:endParaRPr kumimoji="1" lang="zh-CN" altLang="en-US" sz="2800">
              <a:solidFill>
                <a:srgbClr val="333333"/>
              </a:solidFill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8350250" y="3352800"/>
            <a:ext cx="3365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687513" y="4572000"/>
            <a:ext cx="903287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720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kumimoji="1" lang="zh-CN" altLang="en-US" sz="7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  <p:bldP spid="22534" grpId="0" autoUpdateAnimBg="0"/>
      <p:bldP spid="2253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685800" y="2133600"/>
            <a:ext cx="8458200" cy="4038600"/>
          </a:xfrm>
        </p:spPr>
        <p:txBody>
          <a:bodyPr/>
          <a:lstStyle/>
          <a:p>
            <a:r>
              <a:rPr lang="en-US" altLang="zh-CN"/>
              <a:t>2.   </a:t>
            </a:r>
            <a:r>
              <a:rPr lang="zh-CN" altLang="en-US"/>
              <a:t>与下面程序等价的是【13】_____。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en-US" altLang="zh-CN" sz="2400"/>
              <a:t>【13】A) for (n=100; (n%3)&amp;&amp;n&lt;=200; n++) printf("%4d",n);</a:t>
            </a:r>
            <a:br>
              <a:rPr lang="en-US" altLang="zh-CN" sz="2400"/>
            </a:br>
            <a:r>
              <a:rPr lang="en-US" altLang="zh-CN" sz="2400"/>
              <a:t>        	B) for (n=100; (n%3)||n&lt;=200; n++) printf("%4d",n);</a:t>
            </a:r>
            <a:br>
              <a:rPr lang="en-US" altLang="zh-CN" sz="2400"/>
            </a:br>
            <a:r>
              <a:rPr lang="en-US" altLang="zh-CN" sz="2400"/>
              <a:t>        	C) for (n=100; n&lt;=200; n++) if (n%3!=0) printf("%4d",n);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4" action="ppaction://hlinksldjump"/>
              </a:rPr>
              <a:t>for</a:t>
            </a:r>
            <a:r>
              <a:rPr lang="zh-CN" altLang="en-US">
                <a:hlinkClick r:id="rId4" action="ppaction://hlinksldjump"/>
              </a:rPr>
              <a:t>语句的执行方式</a:t>
            </a:r>
            <a:endParaRPr lang="zh-CN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-762000" y="2894013"/>
            <a:ext cx="5280025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>
                <a:solidFill>
                  <a:srgbClr val="333333"/>
                </a:solidFill>
              </a:rPr>
              <a:t>	  </a:t>
            </a:r>
            <a:r>
              <a:rPr kumimoji="1" lang="en-US" altLang="zh-CN" sz="2800">
                <a:solidFill>
                  <a:srgbClr val="333333"/>
                </a:solidFill>
              </a:rPr>
              <a:t>for (n=100; n&lt;=200; n++) {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  if  (n%3 = = 0)  continue;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  printf("%4d",n);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r>
              <a:rPr kumimoji="1" lang="en-US" altLang="zh-CN" sz="2800">
                <a:solidFill>
                  <a:srgbClr val="333333"/>
                </a:solidFill>
              </a:rPr>
              <a:t>	  }</a:t>
            </a:r>
            <a:br>
              <a:rPr kumimoji="1" lang="en-US" altLang="zh-CN" sz="2800">
                <a:solidFill>
                  <a:srgbClr val="333333"/>
                </a:solidFill>
              </a:rPr>
            </a:br>
            <a:endParaRPr kumimoji="1" lang="zh-CN" altLang="en-US" sz="2800">
              <a:solidFill>
                <a:srgbClr val="333333"/>
              </a:solidFill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800600" y="2822575"/>
            <a:ext cx="427355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333333"/>
                </a:solidFill>
              </a:rPr>
              <a:t>D) for (n=100; n&lt;=200; n++) {</a:t>
            </a:r>
            <a:br>
              <a:rPr kumimoji="1" lang="en-US" altLang="zh-CN" sz="2400">
                <a:solidFill>
                  <a:srgbClr val="333333"/>
                </a:solidFill>
              </a:rPr>
            </a:br>
            <a:r>
              <a:rPr kumimoji="1" lang="en-US" altLang="zh-CN" sz="2400">
                <a:solidFill>
                  <a:srgbClr val="333333"/>
                </a:solidFill>
              </a:rPr>
              <a:t>             if (n%3) printf("%4d",n);</a:t>
            </a:r>
            <a:br>
              <a:rPr kumimoji="1" lang="en-US" altLang="zh-CN" sz="2400">
                <a:solidFill>
                  <a:srgbClr val="333333"/>
                </a:solidFill>
              </a:rPr>
            </a:br>
            <a:r>
              <a:rPr kumimoji="1" lang="en-US" altLang="zh-CN" sz="2400">
                <a:solidFill>
                  <a:srgbClr val="333333"/>
                </a:solidFill>
              </a:rPr>
              <a:t>             else continue;</a:t>
            </a:r>
            <a:br>
              <a:rPr kumimoji="1" lang="en-US" altLang="zh-CN" sz="2400">
                <a:solidFill>
                  <a:srgbClr val="333333"/>
                </a:solidFill>
              </a:rPr>
            </a:br>
            <a:r>
              <a:rPr kumimoji="1" lang="en-US" altLang="zh-CN" sz="2400">
                <a:solidFill>
                  <a:srgbClr val="333333"/>
                </a:solidFill>
              </a:rPr>
              <a:t>             break;</a:t>
            </a:r>
            <a:br>
              <a:rPr kumimoji="1" lang="en-US" altLang="zh-CN" sz="2400">
                <a:solidFill>
                  <a:srgbClr val="333333"/>
                </a:solidFill>
              </a:rPr>
            </a:br>
            <a:r>
              <a:rPr kumimoji="1" lang="en-US" altLang="zh-CN" sz="2400">
                <a:solidFill>
                  <a:srgbClr val="333333"/>
                </a:solidFill>
              </a:rPr>
              <a:t>           }</a:t>
            </a:r>
            <a:br>
              <a:rPr kumimoji="1" lang="en-US" altLang="zh-CN" sz="2400">
                <a:solidFill>
                  <a:srgbClr val="333333"/>
                </a:solidFill>
              </a:rPr>
            </a:br>
            <a:endParaRPr kumimoji="1" lang="zh-CN" altLang="en-US" sz="2400">
              <a:solidFill>
                <a:srgbClr val="333333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724400" y="2895600"/>
            <a:ext cx="0" cy="19812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>
            <a:off x="3505200" y="5286375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5634" name="Text Box 34"/>
          <p:cNvSpPr txBox="1">
            <a:spLocks noChangeArrowheads="1"/>
          </p:cNvSpPr>
          <p:nvPr/>
        </p:nvSpPr>
        <p:spPr bwMode="auto">
          <a:xfrm>
            <a:off x="4953000" y="5583238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</a:rPr>
              <a:t>输出从100到200的每一个数</a:t>
            </a: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3505200" y="5791200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5636" name="Text Box 36"/>
          <p:cNvSpPr txBox="1">
            <a:spLocks noChangeArrowheads="1"/>
          </p:cNvSpPr>
          <p:nvPr/>
        </p:nvSpPr>
        <p:spPr bwMode="auto">
          <a:xfrm>
            <a:off x="4953000" y="5126038"/>
            <a:ext cx="247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</a:rPr>
              <a:t>仅输出： 100 101</a:t>
            </a:r>
          </a:p>
        </p:txBody>
      </p:sp>
      <p:sp>
        <p:nvSpPr>
          <p:cNvPr id="25637" name="Text Box 37"/>
          <p:cNvSpPr txBox="1">
            <a:spLocks noChangeArrowheads="1"/>
          </p:cNvSpPr>
          <p:nvPr/>
        </p:nvSpPr>
        <p:spPr bwMode="auto">
          <a:xfrm>
            <a:off x="1447800" y="5562600"/>
            <a:ext cx="903288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720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kumimoji="1" lang="zh-CN" altLang="en-US" sz="7200">
              <a:solidFill>
                <a:srgbClr val="CC0000"/>
              </a:solidFill>
            </a:endParaRPr>
          </a:p>
        </p:txBody>
      </p:sp>
      <p:sp>
        <p:nvSpPr>
          <p:cNvPr id="25638" name="Text Box 38"/>
          <p:cNvSpPr txBox="1">
            <a:spLocks noChangeArrowheads="1"/>
          </p:cNvSpPr>
          <p:nvPr/>
        </p:nvSpPr>
        <p:spPr bwMode="auto">
          <a:xfrm>
            <a:off x="152400" y="4648200"/>
            <a:ext cx="490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CC"/>
                </a:solidFill>
              </a:rPr>
              <a:t>输出： 100 101 103 104 106 107……</a:t>
            </a: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>
            <a:off x="5791200" y="4343400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5641" name="Text Box 41"/>
          <p:cNvSpPr txBox="1">
            <a:spLocks noChangeArrowheads="1"/>
          </p:cNvSpPr>
          <p:nvPr/>
        </p:nvSpPr>
        <p:spPr bwMode="auto">
          <a:xfrm>
            <a:off x="6750050" y="4038600"/>
            <a:ext cx="193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</a:rPr>
              <a:t>仅输出： 100</a:t>
            </a:r>
          </a:p>
        </p:txBody>
      </p:sp>
    </p:spTree>
    <p:extLst>
      <p:ext uri="{BB962C8B-B14F-4D97-AF65-F5344CB8AC3E}">
        <p14:creationId xmlns:p14="http://schemas.microsoft.com/office/powerpoint/2010/main" val="121300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/>
      <p:bldP spid="25633" grpId="0" animBg="1"/>
      <p:bldP spid="25634" grpId="0" autoUpdateAnimBg="0"/>
      <p:bldP spid="25635" grpId="0" animBg="1"/>
      <p:bldP spid="25636" grpId="0" autoUpdateAnimBg="0"/>
      <p:bldP spid="25637" grpId="0" autoUpdateAnimBg="0"/>
      <p:bldP spid="25638" grpId="0" autoUpdateAnimBg="0"/>
      <p:bldP spid="25640" grpId="0" animBg="1"/>
      <p:bldP spid="2564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12.   </a:t>
            </a:r>
            <a:r>
              <a:rPr lang="zh-CN" altLang="en-US" dirty="0"/>
              <a:t>设有定义：</a:t>
            </a:r>
            <a:r>
              <a:rPr lang="en-US" altLang="zh-CN" dirty="0"/>
              <a:t>char c; float f;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 </a:t>
            </a:r>
            <a:r>
              <a:rPr lang="en-US" altLang="zh-CN" dirty="0" smtClean="0"/>
              <a:t>double </a:t>
            </a:r>
            <a:r>
              <a:rPr lang="en-US" altLang="zh-CN" dirty="0"/>
              <a:t>d;，</a:t>
            </a:r>
            <a:r>
              <a:rPr lang="zh-CN" altLang="en-US" dirty="0"/>
              <a:t>下列名表达式类型分别为【14】_____。</a:t>
            </a:r>
            <a:br>
              <a:rPr lang="zh-CN" altLang="en-US" dirty="0"/>
            </a:br>
            <a:r>
              <a:rPr lang="zh-CN" altLang="en-US" dirty="0"/>
              <a:t>  ① </a:t>
            </a:r>
            <a:r>
              <a:rPr lang="en-US" altLang="zh-CN" dirty="0"/>
              <a:t>u+1      ② d != f &amp;&amp; (i+1)      ③ 4.0 * </a:t>
            </a:r>
            <a:r>
              <a:rPr lang="en-US" altLang="zh-CN" dirty="0" err="1"/>
              <a:t>i</a:t>
            </a:r>
            <a:r>
              <a:rPr lang="en-US" altLang="zh-CN" dirty="0"/>
              <a:t> + c</a:t>
            </a:r>
            <a:br>
              <a:rPr lang="en-US" altLang="zh-CN" dirty="0"/>
            </a:br>
            <a:r>
              <a:rPr lang="en-US" altLang="zh-CN" dirty="0"/>
              <a:t>【14】  A) double, double, double (</a:t>
            </a:r>
            <a:r>
              <a:rPr lang="zh-CN" altLang="en-US" dirty="0"/>
              <a:t>或</a:t>
            </a:r>
            <a:r>
              <a:rPr lang="en-US" altLang="zh-CN" dirty="0"/>
              <a:t>float)	</a:t>
            </a:r>
            <a:br>
              <a:rPr lang="en-US" altLang="zh-CN" dirty="0"/>
            </a:br>
            <a:r>
              <a:rPr lang="en-US" altLang="zh-CN" dirty="0"/>
              <a:t>	    B) </a:t>
            </a:r>
            <a:r>
              <a:rPr lang="en-US" altLang="zh-CN" dirty="0" err="1"/>
              <a:t>int</a:t>
            </a:r>
            <a:r>
              <a:rPr lang="en-US" altLang="zh-CN" dirty="0"/>
              <a:t>, double, char</a:t>
            </a:r>
            <a:br>
              <a:rPr lang="en-US" altLang="zh-CN" dirty="0"/>
            </a:br>
            <a:r>
              <a:rPr lang="en-US" altLang="zh-CN" dirty="0"/>
              <a:t> 	    C)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, double (</a:t>
            </a:r>
            <a:r>
              <a:rPr lang="zh-CN" altLang="en-US" dirty="0"/>
              <a:t>或</a:t>
            </a:r>
            <a:r>
              <a:rPr lang="en-US" altLang="zh-CN" dirty="0"/>
              <a:t>float)		</a:t>
            </a:r>
            <a:br>
              <a:rPr lang="en-US" altLang="zh-CN" dirty="0"/>
            </a:br>
            <a:r>
              <a:rPr lang="en-US" altLang="zh-CN" dirty="0"/>
              <a:t>	    D) unsigned, unsigned, </a:t>
            </a:r>
            <a:r>
              <a:rPr lang="en-US" altLang="zh-CN" dirty="0" err="1"/>
              <a:t>int</a:t>
            </a:r>
            <a:endParaRPr lang="en-US" altLang="zh-CN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latin typeface="Arial Black" panose="020B0A04020102020204" pitchFamily="34" charset="0"/>
                <a:hlinkClick r:id="rId3" action="ppaction://hlinksldjump"/>
              </a:rPr>
              <a:t>自动类型转换原则</a:t>
            </a:r>
            <a:endParaRPr lang="zh-CN" altLang="en-US" b="1">
              <a:latin typeface="Arial Black" panose="020B0A04020102020204" pitchFamily="34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514600" y="3200400"/>
            <a:ext cx="2500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FF0000"/>
                </a:solidFill>
              </a:rPr>
              <a:t>double  float      int</a:t>
            </a:r>
          </a:p>
        </p:txBody>
      </p: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3505200" y="3622675"/>
            <a:ext cx="2209800" cy="457200"/>
            <a:chOff x="2208" y="2282"/>
            <a:chExt cx="1392" cy="288"/>
          </a:xfrm>
        </p:grpSpPr>
        <p:sp>
          <p:nvSpPr>
            <p:cNvPr id="26629" name="Line 5"/>
            <p:cNvSpPr>
              <a:spLocks noChangeShapeType="1"/>
            </p:cNvSpPr>
            <p:nvPr/>
          </p:nvSpPr>
          <p:spPr bwMode="auto">
            <a:xfrm>
              <a:off x="2208" y="2448"/>
              <a:ext cx="1104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264C"/>
                </a:solidFill>
              </a:endParaRPr>
            </a:p>
          </p:txBody>
        </p:sp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3282" y="2282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CC"/>
                  </a:solidFill>
                </a:rPr>
                <a:t>int</a:t>
              </a:r>
            </a:p>
          </p:txBody>
        </p:sp>
      </p:grp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2819400" y="3962400"/>
            <a:ext cx="24384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5715000" y="3200400"/>
            <a:ext cx="223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FF0000"/>
                </a:solidFill>
              </a:rPr>
              <a:t>double  int   char</a:t>
            </a:r>
          </a:p>
        </p:txBody>
      </p:sp>
      <p:grpSp>
        <p:nvGrpSpPr>
          <p:cNvPr id="26638" name="Group 14"/>
          <p:cNvGrpSpPr>
            <a:grpSpLocks/>
          </p:cNvGrpSpPr>
          <p:nvPr/>
        </p:nvGrpSpPr>
        <p:grpSpPr bwMode="auto">
          <a:xfrm>
            <a:off x="6019800" y="3614738"/>
            <a:ext cx="2536825" cy="457200"/>
            <a:chOff x="3792" y="2277"/>
            <a:chExt cx="1598" cy="288"/>
          </a:xfrm>
        </p:grpSpPr>
        <p:sp>
          <p:nvSpPr>
            <p:cNvPr id="26635" name="Line 11"/>
            <p:cNvSpPr>
              <a:spLocks noChangeShapeType="1"/>
            </p:cNvSpPr>
            <p:nvPr/>
          </p:nvSpPr>
          <p:spPr bwMode="auto">
            <a:xfrm>
              <a:off x="3792" y="2443"/>
              <a:ext cx="672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264C"/>
                </a:solidFill>
              </a:endParaRPr>
            </a:p>
          </p:txBody>
        </p:sp>
        <p:sp>
          <p:nvSpPr>
            <p:cNvPr id="26636" name="Text Box 12"/>
            <p:cNvSpPr txBox="1">
              <a:spLocks noChangeArrowheads="1"/>
            </p:cNvSpPr>
            <p:nvPr/>
          </p:nvSpPr>
          <p:spPr bwMode="auto">
            <a:xfrm>
              <a:off x="4752" y="2277"/>
              <a:ext cx="6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CC"/>
                  </a:solidFill>
                </a:rPr>
                <a:t>double</a:t>
              </a:r>
            </a:p>
          </p:txBody>
        </p:sp>
      </p:grp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6019800" y="3962400"/>
            <a:ext cx="16002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264C"/>
              </a:solidFill>
            </a:endParaRP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1306040" y="3213463"/>
            <a:ext cx="508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err="1">
                <a:solidFill>
                  <a:srgbClr val="FF0000"/>
                </a:solidFill>
              </a:rPr>
              <a:t>int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1752600" y="4800600"/>
            <a:ext cx="903288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7200" dirty="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kumimoji="1" lang="zh-CN" altLang="en-US" sz="72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0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utoUpdateAnimBg="0"/>
      <p:bldP spid="26631" grpId="0" animBg="1"/>
      <p:bldP spid="26633" grpId="0" autoUpdateAnimBg="0"/>
      <p:bldP spid="26637" grpId="0" animBg="1"/>
      <p:bldP spid="26639" grpId="0" autoUpdateAnimBg="0"/>
      <p:bldP spid="2664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1547" cy="65902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Ch7</a:t>
            </a:r>
            <a:r>
              <a:rPr lang="en-US" altLang="zh-CN" dirty="0"/>
              <a:t> </a:t>
            </a:r>
            <a:r>
              <a:rPr lang="zh-CN" altLang="zh-CN" dirty="0" smtClean="0"/>
              <a:t>用</a:t>
            </a:r>
            <a:r>
              <a:rPr lang="zh-CN" altLang="zh-CN" dirty="0"/>
              <a:t>函数实现模块化程序设计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20" y="1326292"/>
            <a:ext cx="8213126" cy="5255739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怎样定义函数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调用函数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函数声明和函数原型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函数嵌套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递归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数组作为函数参数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局部变量和全局变量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变量的存储方式和生存期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变量的声明和定义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2800" dirty="0"/>
              <a:t>内部函数和外部函数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301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7631746" cy="33841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4510796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 smtClean="0">
                <a:solidFill>
                  <a:prstClr val="white"/>
                </a:solidFill>
              </a:rPr>
              <a:t>】B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7772400" cy="4038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/>
              <a:t>1.</a:t>
            </a:r>
            <a:r>
              <a:rPr lang="en-US" altLang="zh-CN" sz="2400">
                <a:latin typeface="Courier New" panose="02070309020205020404" pitchFamily="49" charset="0"/>
              </a:rPr>
              <a:t> </a:t>
            </a:r>
            <a:r>
              <a:rPr lang="zh-CN" altLang="en-US" sz="2400"/>
              <a:t>下列程序的输出结果为【18】___________________。</a:t>
            </a:r>
            <a:br>
              <a:rPr lang="zh-CN" altLang="en-US" sz="2400"/>
            </a:br>
            <a:r>
              <a:rPr lang="zh-CN" altLang="en-US" sz="2400"/>
              <a:t>	#</a:t>
            </a:r>
            <a:r>
              <a:rPr lang="en-US" altLang="zh-CN" sz="2400"/>
              <a:t>include &lt;stdio.h&gt;</a:t>
            </a:r>
            <a:br>
              <a:rPr lang="en-US" altLang="zh-CN" sz="2400"/>
            </a:br>
            <a:r>
              <a:rPr lang="en-US" altLang="zh-CN" sz="2400"/>
              <a:t>	int x=5,y=7;</a:t>
            </a:r>
            <a:br>
              <a:rPr lang="en-US" altLang="zh-CN" sz="2400"/>
            </a:br>
            <a:r>
              <a:rPr lang="en-US" altLang="zh-CN" sz="2400"/>
              <a:t>	void swap()</a:t>
            </a:r>
            <a:br>
              <a:rPr lang="en-US" altLang="zh-CN" sz="2400"/>
            </a:br>
            <a:r>
              <a:rPr lang="en-US" altLang="zh-CN" sz="2400"/>
              <a:t>	{ int z;</a:t>
            </a:r>
            <a:br>
              <a:rPr lang="en-US" altLang="zh-CN" sz="2400"/>
            </a:br>
            <a:r>
              <a:rPr lang="en-US" altLang="zh-CN" sz="2400"/>
              <a:t>	  z=x; x=y; y=z;</a:t>
            </a:r>
            <a:br>
              <a:rPr lang="en-US" altLang="zh-CN" sz="2400"/>
            </a:br>
            <a:r>
              <a:rPr lang="en-US" altLang="zh-CN" sz="2400"/>
              <a:t>	}</a:t>
            </a:r>
            <a:br>
              <a:rPr lang="en-US" altLang="zh-CN" sz="2400"/>
            </a:br>
            <a:r>
              <a:rPr lang="en-US" altLang="zh-CN" sz="2400"/>
              <a:t>	main()</a:t>
            </a:r>
            <a:br>
              <a:rPr lang="en-US" altLang="zh-CN" sz="2400"/>
            </a:br>
            <a:r>
              <a:rPr lang="en-US" altLang="zh-CN" sz="2400"/>
              <a:t>	{ int x=3,y=8;</a:t>
            </a:r>
            <a:br>
              <a:rPr lang="en-US" altLang="zh-CN" sz="2400"/>
            </a:br>
            <a:r>
              <a:rPr lang="en-US" altLang="zh-CN" sz="2400"/>
              <a:t>	  swap();</a:t>
            </a:r>
            <a:br>
              <a:rPr lang="en-US" altLang="zh-CN" sz="2400"/>
            </a:br>
            <a:r>
              <a:rPr lang="en-US" altLang="zh-CN" sz="2400"/>
              <a:t>	  printf("%d,%d\n",x,y);</a:t>
            </a:r>
            <a:br>
              <a:rPr lang="en-US" altLang="zh-CN" sz="2400"/>
            </a:br>
            <a:r>
              <a:rPr lang="en-US" altLang="zh-CN" sz="2400"/>
              <a:t>	}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62000" cy="3581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(1)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(2)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(3)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(4)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(5)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(7)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(8)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733800" y="1028700"/>
            <a:ext cx="5341938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660066"/>
                </a:solidFill>
              </a:rPr>
              <a:t>语句	</a:t>
            </a:r>
            <a:r>
              <a:rPr kumimoji="1" lang="en-US" altLang="zh-CN" sz="2800">
                <a:solidFill>
                  <a:srgbClr val="660066"/>
                </a:solidFill>
              </a:rPr>
              <a:t>x</a:t>
            </a:r>
            <a:r>
              <a:rPr kumimoji="1" lang="zh-CN" altLang="en-US" sz="1600">
                <a:solidFill>
                  <a:srgbClr val="660066"/>
                </a:solidFill>
              </a:rPr>
              <a:t>全局</a:t>
            </a:r>
            <a:r>
              <a:rPr kumimoji="1" lang="en-US" altLang="zh-CN" sz="2800">
                <a:solidFill>
                  <a:srgbClr val="660066"/>
                </a:solidFill>
              </a:rPr>
              <a:t>    y</a:t>
            </a:r>
            <a:r>
              <a:rPr kumimoji="1" lang="zh-CN" altLang="en-US" sz="1600">
                <a:solidFill>
                  <a:srgbClr val="660066"/>
                </a:solidFill>
              </a:rPr>
              <a:t>全局</a:t>
            </a:r>
            <a:r>
              <a:rPr kumimoji="1" lang="en-US" altLang="zh-CN" sz="2800">
                <a:solidFill>
                  <a:srgbClr val="660066"/>
                </a:solidFill>
              </a:rPr>
              <a:t>	z</a:t>
            </a:r>
            <a:r>
              <a:rPr kumimoji="1" lang="en-US" altLang="zh-CN" sz="1600">
                <a:solidFill>
                  <a:srgbClr val="660066"/>
                </a:solidFill>
              </a:rPr>
              <a:t>swap</a:t>
            </a:r>
            <a:r>
              <a:rPr kumimoji="1" lang="en-US" altLang="zh-CN" sz="2800">
                <a:solidFill>
                  <a:srgbClr val="660066"/>
                </a:solidFill>
              </a:rPr>
              <a:t>     x</a:t>
            </a:r>
            <a:r>
              <a:rPr kumimoji="1" lang="en-US" altLang="zh-CN" sz="1600">
                <a:solidFill>
                  <a:srgbClr val="660066"/>
                </a:solidFill>
              </a:rPr>
              <a:t>main</a:t>
            </a:r>
            <a:r>
              <a:rPr kumimoji="1" lang="en-US" altLang="zh-CN" sz="2800">
                <a:solidFill>
                  <a:srgbClr val="660066"/>
                </a:solidFill>
              </a:rPr>
              <a:t>	y</a:t>
            </a:r>
            <a:r>
              <a:rPr kumimoji="1" lang="en-US" altLang="zh-CN" sz="1600">
                <a:solidFill>
                  <a:srgbClr val="660066"/>
                </a:solidFill>
              </a:rPr>
              <a:t>main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(1)	5	7	—	—	—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(5)	5	7	—	—	—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(6)	5(</a:t>
            </a:r>
            <a:r>
              <a:rPr kumimoji="1" lang="zh-CN" altLang="en-US" sz="2400">
                <a:solidFill>
                  <a:srgbClr val="660066"/>
                </a:solidFill>
              </a:rPr>
              <a:t>屏)	7 </a:t>
            </a:r>
            <a:r>
              <a:rPr kumimoji="1" lang="en-US" altLang="zh-CN" sz="2400">
                <a:solidFill>
                  <a:srgbClr val="660066"/>
                </a:solidFill>
              </a:rPr>
              <a:t>(</a:t>
            </a:r>
            <a:r>
              <a:rPr kumimoji="1" lang="zh-CN" altLang="en-US" sz="2400">
                <a:solidFill>
                  <a:srgbClr val="660066"/>
                </a:solidFill>
              </a:rPr>
              <a:t>屏) 	—	3	8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(7)	5(</a:t>
            </a:r>
            <a:r>
              <a:rPr kumimoji="1" lang="zh-CN" altLang="en-US" sz="2400">
                <a:solidFill>
                  <a:srgbClr val="660066"/>
                </a:solidFill>
              </a:rPr>
              <a:t>屏)	7 </a:t>
            </a:r>
            <a:r>
              <a:rPr kumimoji="1" lang="en-US" altLang="zh-CN" sz="2400">
                <a:solidFill>
                  <a:srgbClr val="660066"/>
                </a:solidFill>
              </a:rPr>
              <a:t>(</a:t>
            </a:r>
            <a:r>
              <a:rPr kumimoji="1" lang="zh-CN" altLang="en-US" sz="2400">
                <a:solidFill>
                  <a:srgbClr val="660066"/>
                </a:solidFill>
              </a:rPr>
              <a:t>屏) 	—	3	8</a:t>
            </a:r>
            <a:endParaRPr kumimoji="1" lang="en-US" altLang="zh-CN" sz="2400">
              <a:solidFill>
                <a:srgbClr val="660066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  (2)	5	7	—	—	—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  (3)	5	7	</a:t>
            </a: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	—	—</a:t>
            </a:r>
            <a:endParaRPr kumimoji="1" lang="en-US" altLang="zh-CN" sz="2400">
              <a:solidFill>
                <a:srgbClr val="660066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  (4)	7	5	5	—	—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(7)	7(</a:t>
            </a:r>
            <a:r>
              <a:rPr kumimoji="1" lang="zh-CN" altLang="en-US" sz="2400">
                <a:solidFill>
                  <a:srgbClr val="660066"/>
                </a:solidFill>
              </a:rPr>
              <a:t>屏)	5 </a:t>
            </a:r>
            <a:r>
              <a:rPr kumimoji="1" lang="en-US" altLang="zh-CN" sz="2400">
                <a:solidFill>
                  <a:srgbClr val="660066"/>
                </a:solidFill>
              </a:rPr>
              <a:t>(</a:t>
            </a:r>
            <a:r>
              <a:rPr kumimoji="1" lang="zh-CN" altLang="en-US" sz="2400">
                <a:solidFill>
                  <a:srgbClr val="660066"/>
                </a:solidFill>
              </a:rPr>
              <a:t>屏) 	—	3	8</a:t>
            </a:r>
            <a:endParaRPr kumimoji="1" lang="en-US" altLang="zh-CN" sz="2400">
              <a:solidFill>
                <a:srgbClr val="660066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(8) 	7(</a:t>
            </a:r>
            <a:r>
              <a:rPr kumimoji="1" lang="zh-CN" altLang="en-US" sz="2400">
                <a:solidFill>
                  <a:srgbClr val="660066"/>
                </a:solidFill>
              </a:rPr>
              <a:t>屏)	5 </a:t>
            </a:r>
            <a:r>
              <a:rPr kumimoji="1" lang="en-US" altLang="zh-CN" sz="2400">
                <a:solidFill>
                  <a:srgbClr val="660066"/>
                </a:solidFill>
              </a:rPr>
              <a:t>(</a:t>
            </a:r>
            <a:r>
              <a:rPr kumimoji="1" lang="zh-CN" altLang="en-US" sz="2400">
                <a:solidFill>
                  <a:srgbClr val="660066"/>
                </a:solidFill>
              </a:rPr>
              <a:t>屏) 	—	3	8</a:t>
            </a:r>
            <a:endParaRPr kumimoji="1" lang="en-US" altLang="zh-CN" sz="2400">
              <a:solidFill>
                <a:srgbClr val="660066"/>
              </a:solidFill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4997450" y="381000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0000"/>
                </a:solidFill>
              </a:rPr>
              <a:t>3, 8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365125" y="5222875"/>
            <a:ext cx="3292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0000"/>
                </a:solidFill>
              </a:rPr>
              <a:t>#  局部变量、全局变量及其作用域</a:t>
            </a:r>
            <a:endParaRPr kumimoji="1" lang="en-US" altLang="zh-C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 autoUpdateAnimBg="0"/>
      <p:bldP spid="31749" grpId="0" autoUpdateAnimBg="0"/>
      <p:bldP spid="3175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7772400" cy="4038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/>
              <a:t>2.</a:t>
            </a:r>
            <a:r>
              <a:rPr lang="en-US" altLang="zh-CN" sz="2400">
                <a:latin typeface="Courier New" panose="02070309020205020404" pitchFamily="49" charset="0"/>
              </a:rPr>
              <a:t> </a:t>
            </a:r>
            <a:r>
              <a:rPr lang="zh-CN" altLang="en-US" sz="2400"/>
              <a:t>下列程序的输出结果为【19】___________________。</a:t>
            </a:r>
            <a:br>
              <a:rPr lang="zh-CN" altLang="en-US" sz="2400"/>
            </a:br>
            <a:r>
              <a:rPr lang="zh-CN" altLang="en-US" sz="2400"/>
              <a:t>	#</a:t>
            </a:r>
            <a:r>
              <a:rPr lang="en-US" altLang="zh-CN" sz="2400"/>
              <a:t>include&lt;stdio.h&gt;</a:t>
            </a:r>
            <a:br>
              <a:rPr lang="en-US" altLang="zh-CN" sz="2400"/>
            </a:br>
            <a:r>
              <a:rPr lang="en-US" altLang="zh-CN" sz="2400"/>
              <a:t>	void add(int x,int y,int z)</a:t>
            </a:r>
            <a:br>
              <a:rPr lang="en-US" altLang="zh-CN" sz="2400"/>
            </a:br>
            <a:r>
              <a:rPr lang="en-US" altLang="zh-CN" sz="2400"/>
              <a:t>	{ z=x+y; x=x*x; y=y*y;</a:t>
            </a:r>
            <a:br>
              <a:rPr lang="en-US" altLang="zh-CN" sz="2400"/>
            </a:br>
            <a:r>
              <a:rPr lang="en-US" altLang="zh-CN" sz="2400"/>
              <a:t>	  printf("(2)x=%d y=%d z=%d\n",x,y,z);	}</a:t>
            </a:r>
            <a:br>
              <a:rPr lang="en-US" altLang="zh-CN" sz="2400"/>
            </a:br>
            <a:r>
              <a:rPr lang="en-US" altLang="zh-CN" sz="2400"/>
              <a:t>	main()</a:t>
            </a:r>
            <a:br>
              <a:rPr lang="en-US" altLang="zh-CN" sz="2400"/>
            </a:br>
            <a:r>
              <a:rPr lang="en-US" altLang="zh-CN" sz="2400"/>
              <a:t>	{ int x=2, y=3, z=0;</a:t>
            </a:r>
            <a:br>
              <a:rPr lang="en-US" altLang="zh-CN" sz="2400"/>
            </a:br>
            <a:r>
              <a:rPr lang="en-US" altLang="zh-CN" sz="2400"/>
              <a:t>	  printf("(1)x=%d y=%d z=%d\n",x,y,z);</a:t>
            </a:r>
            <a:br>
              <a:rPr lang="en-US" altLang="zh-CN" sz="2400"/>
            </a:br>
            <a:r>
              <a:rPr lang="en-US" altLang="zh-CN" sz="2400"/>
              <a:t>	  add(x,y,z);</a:t>
            </a:r>
            <a:br>
              <a:rPr lang="en-US" altLang="zh-CN" sz="2400"/>
            </a:br>
            <a:r>
              <a:rPr lang="en-US" altLang="zh-CN" sz="2400"/>
              <a:t>	  printf("(3)x=%d y=%d z=%d\n",x,y,z);	}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62000" cy="30480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(1)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(2)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(3)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(4)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(5)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(7)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(8)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255713" y="4346575"/>
            <a:ext cx="6135687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660066"/>
                </a:solidFill>
              </a:rPr>
              <a:t>语句	</a:t>
            </a:r>
            <a:r>
              <a:rPr kumimoji="1" lang="en-US" altLang="zh-CN" sz="2400">
                <a:solidFill>
                  <a:srgbClr val="660066"/>
                </a:solidFill>
              </a:rPr>
              <a:t>x</a:t>
            </a:r>
            <a:r>
              <a:rPr kumimoji="1" lang="en-US" altLang="zh-CN">
                <a:solidFill>
                  <a:srgbClr val="660066"/>
                </a:solidFill>
              </a:rPr>
              <a:t>main</a:t>
            </a:r>
            <a:r>
              <a:rPr kumimoji="1" lang="en-US" altLang="zh-CN" sz="2400">
                <a:solidFill>
                  <a:srgbClr val="660066"/>
                </a:solidFill>
              </a:rPr>
              <a:t>	y</a:t>
            </a:r>
            <a:r>
              <a:rPr kumimoji="1" lang="en-US" altLang="zh-CN">
                <a:solidFill>
                  <a:srgbClr val="660066"/>
                </a:solidFill>
              </a:rPr>
              <a:t>main</a:t>
            </a:r>
            <a:r>
              <a:rPr kumimoji="1" lang="en-US" altLang="zh-CN" sz="2400">
                <a:solidFill>
                  <a:srgbClr val="660066"/>
                </a:solidFill>
              </a:rPr>
              <a:t>	z</a:t>
            </a:r>
            <a:r>
              <a:rPr kumimoji="1" lang="en-US" altLang="zh-CN">
                <a:solidFill>
                  <a:srgbClr val="660066"/>
                </a:solidFill>
              </a:rPr>
              <a:t>main</a:t>
            </a:r>
            <a:r>
              <a:rPr kumimoji="1" lang="en-US" altLang="zh-CN" sz="2400">
                <a:solidFill>
                  <a:srgbClr val="660066"/>
                </a:solidFill>
              </a:rPr>
              <a:t>	x</a:t>
            </a:r>
            <a:r>
              <a:rPr kumimoji="1" lang="en-US" altLang="zh-CN">
                <a:solidFill>
                  <a:srgbClr val="660066"/>
                </a:solidFill>
              </a:rPr>
              <a:t>add</a:t>
            </a:r>
            <a:r>
              <a:rPr kumimoji="1" lang="en-US" altLang="zh-CN" sz="2400">
                <a:solidFill>
                  <a:srgbClr val="660066"/>
                </a:solidFill>
              </a:rPr>
              <a:t>	y</a:t>
            </a:r>
            <a:r>
              <a:rPr kumimoji="1" lang="en-US" altLang="zh-CN">
                <a:solidFill>
                  <a:srgbClr val="660066"/>
                </a:solidFill>
              </a:rPr>
              <a:t>add</a:t>
            </a:r>
            <a:r>
              <a:rPr kumimoji="1" lang="en-US" altLang="zh-CN" sz="2400">
                <a:solidFill>
                  <a:srgbClr val="660066"/>
                </a:solidFill>
              </a:rPr>
              <a:t>	z</a:t>
            </a:r>
            <a:r>
              <a:rPr kumimoji="1" lang="en-US" altLang="zh-CN">
                <a:solidFill>
                  <a:srgbClr val="660066"/>
                </a:solidFill>
              </a:rPr>
              <a:t>add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(4)	—	—	—	—	—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(5~7)	2	3	0	—	—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  (1)	—	—	—	2	3	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  (2~3)	—	—	—	4	9	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(7~8)	2	3	0	—	—	—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211763" y="152400"/>
            <a:ext cx="2255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</a:rPr>
              <a:t>(1)</a:t>
            </a:r>
            <a:r>
              <a:rPr kumimoji="1" lang="en-US" altLang="zh-CN" sz="2400">
                <a:solidFill>
                  <a:srgbClr val="FF0000"/>
                </a:solidFill>
              </a:rPr>
              <a:t>x=2  y=3  z=0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FF0000"/>
                </a:solidFill>
              </a:rPr>
              <a:t>(2)x=4  y=9  z=5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FF0000"/>
                </a:solidFill>
              </a:rPr>
              <a:t>(3)x=2  y=3  z=0</a:t>
            </a:r>
          </a:p>
        </p:txBody>
      </p:sp>
    </p:spTree>
    <p:extLst>
      <p:ext uri="{BB962C8B-B14F-4D97-AF65-F5344CB8AC3E}">
        <p14:creationId xmlns:p14="http://schemas.microsoft.com/office/powerpoint/2010/main" val="20467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0"/>
            <a:ext cx="7620000" cy="3886200"/>
          </a:xfrm>
        </p:spPr>
        <p:txBody>
          <a:bodyPr/>
          <a:lstStyle/>
          <a:p>
            <a:pPr eaLnBrk="1" hangingPunct="1"/>
            <a:r>
              <a:rPr lang="zh-CN" altLang="en-US" smtClean="0"/>
              <a:t>程序输出结果：_______________</a:t>
            </a:r>
            <a:br>
              <a:rPr lang="zh-CN" altLang="en-US" smtClean="0"/>
            </a:br>
            <a:r>
              <a:rPr lang="zh-CN" altLang="en-US" smtClean="0"/>
              <a:t>#</a:t>
            </a:r>
            <a:r>
              <a:rPr lang="en-US" altLang="zh-CN" smtClean="0"/>
              <a:t>include &lt;stdio.h&gt;</a:t>
            </a:r>
            <a:br>
              <a:rPr lang="en-US" altLang="zh-CN" smtClean="0"/>
            </a:br>
            <a:r>
              <a:rPr lang="en-US" altLang="zh-CN" smtClean="0"/>
              <a:t>main( )</a:t>
            </a:r>
            <a:br>
              <a:rPr lang="en-US" altLang="zh-CN" smtClean="0"/>
            </a:br>
            <a:r>
              <a:rPr lang="en-US" altLang="zh-CN" smtClean="0"/>
              <a:t>{  int a=3, b=2, c=1;</a:t>
            </a:r>
            <a:br>
              <a:rPr lang="en-US" altLang="zh-CN" smtClean="0"/>
            </a:br>
            <a:r>
              <a:rPr lang="en-US" altLang="zh-CN" smtClean="0"/>
              <a:t>   { int b=5, c=12;</a:t>
            </a:r>
            <a:br>
              <a:rPr lang="en-US" altLang="zh-CN" smtClean="0"/>
            </a:br>
            <a:r>
              <a:rPr lang="en-US" altLang="zh-CN" smtClean="0"/>
              <a:t>      c-=b*2;</a:t>
            </a:r>
            <a:br>
              <a:rPr lang="en-US" altLang="zh-CN" smtClean="0"/>
            </a:br>
            <a:r>
              <a:rPr lang="en-US" altLang="zh-CN" smtClean="0"/>
              <a:t>      printf(“a=%d, b=%d, c=%d\n”, a, b, c);</a:t>
            </a:r>
            <a:br>
              <a:rPr lang="en-US" altLang="zh-CN" smtClean="0"/>
            </a:br>
            <a:r>
              <a:rPr lang="en-US" altLang="zh-CN" smtClean="0"/>
              <a:t>      a+=c; }</a:t>
            </a:r>
            <a:br>
              <a:rPr lang="en-US" altLang="zh-CN" smtClean="0"/>
            </a:br>
            <a:r>
              <a:rPr lang="en-US" altLang="zh-CN" smtClean="0"/>
              <a:t>   printf(“a=%d, b=%d, c=%d\n”, a, b, c);</a:t>
            </a:r>
            <a:br>
              <a:rPr lang="en-US" altLang="zh-CN" smtClean="0"/>
            </a:br>
            <a:r>
              <a:rPr lang="en-US" altLang="zh-CN" smtClean="0"/>
              <a:t>}</a:t>
            </a:r>
            <a:endParaRPr lang="zh-CN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zh-CN" altLang="en-US" sz="2600" smtClean="0"/>
              <a:t>【知识点】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zh-CN" altLang="en-US" sz="2600" smtClean="0"/>
              <a:t>变量的作用域：局部变量；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zh-CN" altLang="en-US" sz="2600" smtClean="0"/>
              <a:t>不同作用域中变量名冲突的解决：就近原则；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032250" y="1905000"/>
            <a:ext cx="19875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a=3,b=5,c=2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cs typeface="Times New Roman" panose="02020603050405020304" pitchFamily="18" charset="0"/>
              </a:rPr>
              <a:t>a=5,b=2,c=1</a:t>
            </a:r>
            <a:endParaRPr lang="en-US" altLang="zh-CN" sz="2800">
              <a:solidFill>
                <a:srgbClr val="CC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783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928688" y="2000250"/>
            <a:ext cx="7572375" cy="32861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3200" dirty="0" smtClean="0"/>
              <a:t>C</a:t>
            </a:r>
            <a:r>
              <a:rPr lang="zh-CN" altLang="zh-CN" sz="3200" dirty="0" smtClean="0"/>
              <a:t>语言程序的结构特点：</a:t>
            </a:r>
            <a:endParaRPr lang="en-US" altLang="zh-CN" sz="3200" dirty="0" smtClean="0"/>
          </a:p>
          <a:p>
            <a:pPr eaLnBrk="1" hangingPunct="1">
              <a:defRPr/>
            </a:pPr>
            <a:r>
              <a:rPr lang="zh-CN" altLang="zh-CN" sz="3200" b="1" dirty="0">
                <a:solidFill>
                  <a:schemeClr val="accent6"/>
                </a:solidFill>
              </a:rPr>
              <a:t>一个程序由一个或多个源程序文件</a:t>
            </a:r>
            <a:r>
              <a:rPr lang="zh-CN" altLang="zh-CN" sz="3200" b="1" dirty="0" smtClean="0">
                <a:solidFill>
                  <a:schemeClr val="accent6"/>
                </a:solidFill>
              </a:rPr>
              <a:t>组成</a:t>
            </a:r>
            <a:endParaRPr lang="en-US" altLang="zh-CN" sz="3200" dirty="0" smtClean="0"/>
          </a:p>
          <a:p>
            <a:pPr eaLnBrk="1" hangingPunct="1">
              <a:defRPr/>
            </a:pPr>
            <a:r>
              <a:rPr lang="zh-CN" altLang="zh-CN" sz="3200" dirty="0" smtClean="0"/>
              <a:t>一个源程序文件中可以包括三个部分：</a:t>
            </a:r>
            <a:endParaRPr lang="en-US" altLang="zh-CN" sz="3200" dirty="0" smtClean="0"/>
          </a:p>
          <a:p>
            <a:pPr lvl="1" eaLnBrk="1" hangingPunct="1">
              <a:defRPr/>
            </a:pPr>
            <a:r>
              <a:rPr lang="zh-CN" altLang="zh-CN" sz="2800" dirty="0" smtClean="0"/>
              <a:t>预处理指令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zh-CN" altLang="zh-CN" sz="2800" dirty="0" smtClean="0"/>
              <a:t>全局声明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zh-CN" altLang="zh-CN" sz="2800" dirty="0" smtClean="0"/>
              <a:t>函数定义</a:t>
            </a:r>
            <a:endParaRPr lang="en-US" altLang="zh-CN" sz="2800" dirty="0" smtClean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70338" y="3789363"/>
            <a:ext cx="428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latinLnBrk="1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algn="l" eaLnBrk="0" latinLnBrk="1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algn="l" eaLnBrk="0" latinLnBrk="1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eaLnBrk="0" latinLnBrk="1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algn="l" eaLnBrk="0" latinLnBrk="1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#include &lt;stdio.h&gt;</a:t>
            </a:r>
            <a:r>
              <a:rPr lang="zh-CN" altLang="en-US" b="1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等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27463" y="4360863"/>
            <a:ext cx="4786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latinLnBrk="1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algn="l" eaLnBrk="0" latinLnBrk="1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algn="l" eaLnBrk="0" latinLnBrk="1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eaLnBrk="0" latinLnBrk="1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algn="l" eaLnBrk="0" latinLnBrk="1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b="1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在函数之外进行的数据声明</a:t>
            </a:r>
            <a:endParaRPr lang="zh-CN" altLang="en-US" b="1">
              <a:solidFill>
                <a:srgbClr val="0070C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827463" y="5003800"/>
            <a:ext cx="5143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latinLnBrk="1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algn="l" eaLnBrk="0" latinLnBrk="1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algn="l" eaLnBrk="0" latinLnBrk="1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eaLnBrk="0" latinLnBrk="1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algn="l" eaLnBrk="0" latinLnBrk="1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b="1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每个函数用来实现一定的功能</a:t>
            </a:r>
            <a:endParaRPr lang="zh-CN" altLang="en-US" b="1">
              <a:solidFill>
                <a:srgbClr val="0070C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67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imes New Roman" pitchFamily="18" charset="0"/>
              </a:rPr>
              <a:t>C</a:t>
            </a:r>
            <a:r>
              <a:rPr lang="zh-CN" altLang="en-US" dirty="0">
                <a:latin typeface="Times New Roman" pitchFamily="18" charset="0"/>
              </a:rPr>
              <a:t>程序的构成特点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1035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03668" y="4059519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参考答案</a:t>
            </a:r>
            <a:r>
              <a:rPr lang="en-US" altLang="zh-CN" sz="2400" dirty="0" smtClean="0">
                <a:solidFill>
                  <a:srgbClr val="FF0000"/>
                </a:solidFill>
              </a:rPr>
              <a:t>】C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1179"/>
            <a:ext cx="47148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2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267823"/>
            <a:ext cx="5904762" cy="63746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3051" y="2065257"/>
            <a:ext cx="2084866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参考答案</a:t>
            </a:r>
            <a:r>
              <a:rPr lang="en-US" altLang="zh-CN" sz="2400" dirty="0">
                <a:solidFill>
                  <a:srgbClr val="FF0000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r>
              <a:rPr lang="en-US" altLang="zh-CN" sz="2400" dirty="0">
                <a:solidFill>
                  <a:srgbClr val="FF0000"/>
                </a:solidFill>
              </a:rPr>
              <a:t>irst :14,4,12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second:26,4,12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third :26,3,6 </a:t>
            </a:r>
          </a:p>
        </p:txBody>
      </p:sp>
    </p:spTree>
    <p:extLst>
      <p:ext uri="{BB962C8B-B14F-4D97-AF65-F5344CB8AC3E}">
        <p14:creationId xmlns:p14="http://schemas.microsoft.com/office/powerpoint/2010/main" val="2214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57200" y="724438"/>
            <a:ext cx="4114286" cy="5719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349" y="6074471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}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12377" y="3841806"/>
            <a:ext cx="2031325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(2) 1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(3) 5,6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(1) 4,6</a:t>
            </a:r>
          </a:p>
        </p:txBody>
      </p:sp>
    </p:spTree>
    <p:extLst>
      <p:ext uri="{BB962C8B-B14F-4D97-AF65-F5344CB8AC3E}">
        <p14:creationId xmlns:p14="http://schemas.microsoft.com/office/powerpoint/2010/main" val="172345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4038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/>
              <a:t>3.</a:t>
            </a:r>
            <a:r>
              <a:rPr lang="en-US" altLang="zh-CN" sz="2400">
                <a:latin typeface="Courier New" panose="02070309020205020404" pitchFamily="49" charset="0"/>
              </a:rPr>
              <a:t> </a:t>
            </a:r>
            <a:r>
              <a:rPr lang="zh-CN" altLang="en-US" sz="2400"/>
              <a:t>下列程序的输出结果为【20】___________________。</a:t>
            </a:r>
            <a:br>
              <a:rPr lang="zh-CN" altLang="en-US" sz="2400"/>
            </a:br>
            <a:r>
              <a:rPr lang="zh-CN" altLang="en-US" sz="2400"/>
              <a:t>	#</a:t>
            </a:r>
            <a:r>
              <a:rPr lang="en-US" altLang="zh-CN" sz="2400"/>
              <a:t>include &lt;stdio.h&gt;</a:t>
            </a:r>
            <a:br>
              <a:rPr lang="en-US" altLang="zh-CN" sz="2400"/>
            </a:br>
            <a:r>
              <a:rPr lang="en-US" altLang="zh-CN" sz="2400"/>
              <a:t>	f ( )</a:t>
            </a:r>
            <a:br>
              <a:rPr lang="en-US" altLang="zh-CN" sz="2400"/>
            </a:br>
            <a:r>
              <a:rPr lang="en-US" altLang="zh-CN" sz="2400"/>
              <a:t>	{ static c=3;</a:t>
            </a:r>
            <a:br>
              <a:rPr lang="en-US" altLang="zh-CN" sz="2400"/>
            </a:br>
            <a:r>
              <a:rPr lang="en-US" altLang="zh-CN" sz="2400"/>
              <a:t>	  c++;</a:t>
            </a:r>
            <a:br>
              <a:rPr lang="en-US" altLang="zh-CN" sz="2400"/>
            </a:br>
            <a:r>
              <a:rPr lang="en-US" altLang="zh-CN" sz="2400"/>
              <a:t>	  return (c);</a:t>
            </a:r>
            <a:br>
              <a:rPr lang="en-US" altLang="zh-CN" sz="2400"/>
            </a:br>
            <a:r>
              <a:rPr lang="en-US" altLang="zh-CN" sz="2400"/>
              <a:t>	}</a:t>
            </a:r>
            <a:br>
              <a:rPr lang="en-US" altLang="zh-CN" sz="2400"/>
            </a:br>
            <a:r>
              <a:rPr lang="en-US" altLang="zh-CN" sz="2400"/>
              <a:t>	main( )</a:t>
            </a:r>
            <a:br>
              <a:rPr lang="en-US" altLang="zh-CN" sz="2400"/>
            </a:br>
            <a:r>
              <a:rPr lang="en-US" altLang="zh-CN" sz="2400"/>
              <a:t>	{ int i,k;</a:t>
            </a:r>
            <a:br>
              <a:rPr lang="en-US" altLang="zh-CN" sz="2400"/>
            </a:br>
            <a:r>
              <a:rPr lang="en-US" altLang="zh-CN" sz="2400"/>
              <a:t>	 for(i=0;i&lt;2;i++) </a:t>
            </a:r>
            <a:br>
              <a:rPr lang="en-US" altLang="zh-CN" sz="2400"/>
            </a:br>
            <a:r>
              <a:rPr lang="en-US" altLang="zh-CN" sz="2400"/>
              <a:t>	    k = f( );</a:t>
            </a:r>
            <a:br>
              <a:rPr lang="en-US" altLang="zh-CN" sz="2400"/>
            </a:br>
            <a:r>
              <a:rPr lang="en-US" altLang="zh-CN" sz="2400"/>
              <a:t>	 printf("%d",k);</a:t>
            </a:r>
            <a:br>
              <a:rPr lang="en-US" altLang="zh-CN" sz="2400"/>
            </a:br>
            <a:r>
              <a:rPr lang="en-US" altLang="zh-CN" sz="2400"/>
              <a:t>	}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57263"/>
            <a:ext cx="914400" cy="3843337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(1)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(2)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(3)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(4)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(5)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(7)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(8)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(9)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784725" y="879475"/>
            <a:ext cx="231775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660066"/>
                </a:solidFill>
              </a:rPr>
              <a:t>语句	</a:t>
            </a:r>
            <a:r>
              <a:rPr kumimoji="1" lang="en-US" altLang="zh-CN" sz="2400">
                <a:solidFill>
                  <a:srgbClr val="660066"/>
                </a:solidFill>
              </a:rPr>
              <a:t>i     k	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(5)	—  —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(6)	</a:t>
            </a: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     	—</a:t>
            </a:r>
            <a:endParaRPr kumimoji="1" lang="en-US" altLang="zh-CN" sz="2400">
              <a:solidFill>
                <a:srgbClr val="660066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</a:rPr>
              <a:t>(7~8)	0</a:t>
            </a: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   </a:t>
            </a:r>
            <a:r>
              <a:rPr kumimoji="1" lang="en-US" altLang="zh-CN" sz="2400">
                <a:solidFill>
                  <a:srgbClr val="660066"/>
                </a:solidFill>
              </a:rPr>
              <a:t>	</a:t>
            </a: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(1)	—  —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(2)	—  —	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(3~4)	—  —	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(8)	0    4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(7~8)	1    4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(1~2) 	—  —	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  (3~4)	—  —	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(8)	1    5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(7)	2    5	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660066"/>
                </a:solidFill>
                <a:sym typeface="Symbol" panose="05050102010706020507" pitchFamily="18" charset="2"/>
              </a:rPr>
              <a:t>(9) 	2    5	—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429250" y="1524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96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autoUpdateAnimBg="0"/>
      <p:bldP spid="3379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下面程序段的运行结果</a:t>
            </a:r>
            <a:r>
              <a:rPr lang="zh-CN" altLang="en-US" dirty="0" smtClean="0"/>
              <a:t>是（       ）。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111930" y="3940233"/>
            <a:ext cx="220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  <a:r>
              <a:rPr lang="en-US" altLang="zh-CN" sz="2400" dirty="0">
                <a:solidFill>
                  <a:prstClr val="white"/>
                </a:solidFill>
              </a:rPr>
              <a:t>A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896984"/>
            <a:ext cx="46547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</a:rPr>
              <a:t>#include&lt;</a:t>
            </a:r>
            <a:r>
              <a:rPr lang="en-US" altLang="zh-CN" sz="2400" dirty="0" err="1">
                <a:solidFill>
                  <a:prstClr val="white"/>
                </a:solidFill>
              </a:rPr>
              <a:t>stdio.h</a:t>
            </a:r>
            <a:r>
              <a:rPr lang="en-US" altLang="zh-CN" sz="2400" dirty="0">
                <a:solidFill>
                  <a:prstClr val="white"/>
                </a:solidFill>
              </a:rPr>
              <a:t>&gt;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main()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{  </a:t>
            </a:r>
            <a:r>
              <a:rPr lang="en-US" altLang="zh-CN" sz="2400" dirty="0" err="1">
                <a:solidFill>
                  <a:prstClr val="white"/>
                </a:solidFill>
              </a:rPr>
              <a:t>int</a:t>
            </a:r>
            <a:r>
              <a:rPr lang="en-US" altLang="zh-CN" sz="2400" dirty="0">
                <a:solidFill>
                  <a:prstClr val="white"/>
                </a:solidFill>
              </a:rPr>
              <a:t> k=4,m=1,p;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    p=</a:t>
            </a:r>
            <a:r>
              <a:rPr lang="en-US" altLang="zh-CN" sz="2400" dirty="0" err="1">
                <a:solidFill>
                  <a:prstClr val="white"/>
                </a:solidFill>
              </a:rPr>
              <a:t>func</a:t>
            </a:r>
            <a:r>
              <a:rPr lang="en-US" altLang="zh-CN" sz="2400" dirty="0">
                <a:solidFill>
                  <a:prstClr val="white"/>
                </a:solidFill>
              </a:rPr>
              <a:t>(</a:t>
            </a:r>
            <a:r>
              <a:rPr lang="en-US" altLang="zh-CN" sz="2400" dirty="0" err="1">
                <a:solidFill>
                  <a:prstClr val="white"/>
                </a:solidFill>
              </a:rPr>
              <a:t>k,m</a:t>
            </a:r>
            <a:r>
              <a:rPr lang="en-US" altLang="zh-CN" sz="2400" dirty="0">
                <a:solidFill>
                  <a:prstClr val="white"/>
                </a:solidFill>
              </a:rPr>
              <a:t>);  </a:t>
            </a:r>
            <a:r>
              <a:rPr lang="en-US" altLang="zh-CN" sz="2400" dirty="0" err="1">
                <a:solidFill>
                  <a:prstClr val="white"/>
                </a:solidFill>
              </a:rPr>
              <a:t>printf</a:t>
            </a:r>
            <a:r>
              <a:rPr lang="en-US" altLang="zh-CN" sz="2400" dirty="0">
                <a:solidFill>
                  <a:prstClr val="white"/>
                </a:solidFill>
              </a:rPr>
              <a:t>("%</a:t>
            </a:r>
            <a:r>
              <a:rPr lang="en-US" altLang="zh-CN" sz="2400" dirty="0" err="1">
                <a:solidFill>
                  <a:prstClr val="white"/>
                </a:solidFill>
              </a:rPr>
              <a:t>d,",p</a:t>
            </a:r>
            <a:r>
              <a:rPr lang="en-US" altLang="zh-CN" sz="2400" dirty="0">
                <a:solidFill>
                  <a:prstClr val="white"/>
                </a:solidFill>
              </a:rPr>
              <a:t>);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    p=</a:t>
            </a:r>
            <a:r>
              <a:rPr lang="en-US" altLang="zh-CN" sz="2400" dirty="0" err="1">
                <a:solidFill>
                  <a:prstClr val="white"/>
                </a:solidFill>
              </a:rPr>
              <a:t>func</a:t>
            </a:r>
            <a:r>
              <a:rPr lang="en-US" altLang="zh-CN" sz="2400" dirty="0">
                <a:solidFill>
                  <a:prstClr val="white"/>
                </a:solidFill>
              </a:rPr>
              <a:t>(</a:t>
            </a:r>
            <a:r>
              <a:rPr lang="en-US" altLang="zh-CN" sz="2400" dirty="0" err="1">
                <a:solidFill>
                  <a:prstClr val="white"/>
                </a:solidFill>
              </a:rPr>
              <a:t>k,m</a:t>
            </a:r>
            <a:r>
              <a:rPr lang="en-US" altLang="zh-CN" sz="2400" dirty="0">
                <a:solidFill>
                  <a:prstClr val="white"/>
                </a:solidFill>
              </a:rPr>
              <a:t>);  </a:t>
            </a:r>
            <a:r>
              <a:rPr lang="en-US" altLang="zh-CN" sz="2400" dirty="0" err="1">
                <a:solidFill>
                  <a:prstClr val="white"/>
                </a:solidFill>
              </a:rPr>
              <a:t>printf</a:t>
            </a:r>
            <a:r>
              <a:rPr lang="en-US" altLang="zh-CN" sz="2400" dirty="0">
                <a:solidFill>
                  <a:prstClr val="white"/>
                </a:solidFill>
              </a:rPr>
              <a:t>("%d\</a:t>
            </a:r>
            <a:r>
              <a:rPr lang="en-US" altLang="zh-CN" sz="2400" dirty="0" err="1">
                <a:solidFill>
                  <a:prstClr val="white"/>
                </a:solidFill>
              </a:rPr>
              <a:t>n",p</a:t>
            </a:r>
            <a:r>
              <a:rPr lang="en-US" altLang="zh-CN" sz="2400" dirty="0">
                <a:solidFill>
                  <a:prstClr val="white"/>
                </a:solidFill>
              </a:rPr>
              <a:t>);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}</a:t>
            </a:r>
          </a:p>
          <a:p>
            <a:endParaRPr lang="en-US" altLang="zh-CN" sz="2400" dirty="0">
              <a:solidFill>
                <a:prstClr val="white"/>
              </a:solidFill>
            </a:endParaRPr>
          </a:p>
          <a:p>
            <a:r>
              <a:rPr lang="en-US" altLang="zh-CN" sz="2400" dirty="0" err="1">
                <a:solidFill>
                  <a:prstClr val="white"/>
                </a:solidFill>
              </a:rPr>
              <a:t>func</a:t>
            </a:r>
            <a:r>
              <a:rPr lang="en-US" altLang="zh-CN" sz="2400" dirty="0">
                <a:solidFill>
                  <a:prstClr val="white"/>
                </a:solidFill>
              </a:rPr>
              <a:t>(</a:t>
            </a:r>
            <a:r>
              <a:rPr lang="en-US" altLang="zh-CN" sz="2400" dirty="0" err="1">
                <a:solidFill>
                  <a:prstClr val="white"/>
                </a:solidFill>
              </a:rPr>
              <a:t>int</a:t>
            </a:r>
            <a:r>
              <a:rPr lang="en-US" altLang="zh-CN" sz="2400" dirty="0">
                <a:solidFill>
                  <a:prstClr val="white"/>
                </a:solidFill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</a:rPr>
              <a:t>a,int</a:t>
            </a:r>
            <a:r>
              <a:rPr lang="en-US" altLang="zh-CN" sz="2400" dirty="0">
                <a:solidFill>
                  <a:prstClr val="white"/>
                </a:solidFill>
              </a:rPr>
              <a:t> b)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{  </a:t>
            </a:r>
            <a:r>
              <a:rPr lang="en-US" altLang="zh-CN" sz="2400" dirty="0">
                <a:solidFill>
                  <a:prstClr val="white"/>
                </a:solidFill>
              </a:rPr>
              <a:t>static </a:t>
            </a:r>
            <a:r>
              <a:rPr lang="en-US" altLang="zh-CN" sz="2400" dirty="0" err="1">
                <a:solidFill>
                  <a:prstClr val="white"/>
                </a:solidFill>
              </a:rPr>
              <a:t>int</a:t>
            </a:r>
            <a:r>
              <a:rPr lang="en-US" altLang="zh-CN" sz="2400" dirty="0">
                <a:solidFill>
                  <a:prstClr val="white"/>
                </a:solidFill>
              </a:rPr>
              <a:t> m=0,i=2;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    </a:t>
            </a:r>
            <a:r>
              <a:rPr lang="en-US" altLang="zh-CN" sz="2400" dirty="0" err="1">
                <a:solidFill>
                  <a:prstClr val="white"/>
                </a:solidFill>
              </a:rPr>
              <a:t>i</a:t>
            </a:r>
            <a:r>
              <a:rPr lang="en-US" altLang="zh-CN" sz="2400" dirty="0">
                <a:solidFill>
                  <a:prstClr val="white"/>
                </a:solidFill>
              </a:rPr>
              <a:t>+=m+1;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    m=</a:t>
            </a:r>
            <a:r>
              <a:rPr lang="en-US" altLang="zh-CN" sz="2400" dirty="0" err="1">
                <a:solidFill>
                  <a:prstClr val="white"/>
                </a:solidFill>
              </a:rPr>
              <a:t>i+a+b</a:t>
            </a:r>
            <a:r>
              <a:rPr lang="en-US" altLang="zh-CN" sz="2400" dirty="0">
                <a:solidFill>
                  <a:prstClr val="white"/>
                </a:solidFill>
              </a:rPr>
              <a:t>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    return(m);</a:t>
            </a:r>
          </a:p>
          <a:p>
            <a:r>
              <a:rPr lang="en-US" altLang="zh-CN" sz="2400" dirty="0">
                <a:solidFill>
                  <a:prstClr val="white"/>
                </a:solidFill>
              </a:rPr>
              <a:t>}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111930" y="979715"/>
            <a:ext cx="3623855" cy="2033452"/>
          </a:xfrm>
        </p:spPr>
        <p:txBody>
          <a:bodyPr/>
          <a:lstStyle/>
          <a:p>
            <a:pPr marL="0" indent="0">
              <a:buNone/>
            </a:pPr>
            <a:r>
              <a:rPr lang="pt-BR" altLang="zh-CN" dirty="0"/>
              <a:t>A) 8,17 </a:t>
            </a:r>
          </a:p>
          <a:p>
            <a:pPr marL="0" indent="0">
              <a:buNone/>
            </a:pPr>
            <a:r>
              <a:rPr lang="pt-BR" altLang="zh-CN" dirty="0"/>
              <a:t>B) 8,16</a:t>
            </a:r>
          </a:p>
          <a:p>
            <a:pPr marL="0" indent="0">
              <a:buNone/>
            </a:pPr>
            <a:r>
              <a:rPr lang="pt-BR" altLang="zh-CN" dirty="0"/>
              <a:t>C) 8,20</a:t>
            </a:r>
          </a:p>
          <a:p>
            <a:pPr marL="0" indent="0">
              <a:buNone/>
            </a:pPr>
            <a:r>
              <a:rPr lang="pt-BR" altLang="zh-CN" dirty="0"/>
              <a:t>D) 8,8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946989" y="719274"/>
            <a:ext cx="3250794" cy="2996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24400" y="4259816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参考答案</a:t>
            </a:r>
            <a:r>
              <a:rPr lang="en-US" altLang="zh-CN" sz="2400" dirty="0" smtClean="0">
                <a:solidFill>
                  <a:srgbClr val="FF0000"/>
                </a:solidFill>
              </a:rPr>
              <a:t>】D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6" y="721179"/>
            <a:ext cx="40005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52973"/>
          </a:xfrm>
        </p:spPr>
        <p:txBody>
          <a:bodyPr/>
          <a:lstStyle/>
          <a:p>
            <a:r>
              <a:rPr lang="zh-CN" altLang="en-US" dirty="0" smtClean="0"/>
              <a:t>递归函数（</a:t>
            </a:r>
            <a:r>
              <a:rPr lang="en-US" altLang="zh-CN" dirty="0" smtClean="0"/>
              <a:t>1395</a:t>
            </a:r>
            <a:r>
              <a:rPr lang="en-US" altLang="zh-CN" dirty="0"/>
              <a:t>.</a:t>
            </a:r>
            <a:r>
              <a:rPr lang="zh-CN" altLang="en-US" dirty="0"/>
              <a:t>组合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问题描述</a:t>
            </a:r>
          </a:p>
          <a:p>
            <a:pPr marL="0" indent="576000">
              <a:buNone/>
            </a:pPr>
            <a:r>
              <a:rPr lang="zh-CN" altLang="en-US" dirty="0"/>
              <a:t>给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个数，要你从中选取</a:t>
            </a:r>
            <a:r>
              <a:rPr lang="en-US" altLang="zh-CN" dirty="0"/>
              <a:t>M</a:t>
            </a:r>
            <a:r>
              <a:rPr lang="zh-CN" altLang="en-US" dirty="0"/>
              <a:t>个出来，请输出每一种的选取情况（根据序列字典序输出，即两个序列比大小，第一位小的小，若相等第二位小的小，若相等第三位小的小</a:t>
            </a:r>
            <a:r>
              <a:rPr lang="en-US" altLang="zh-CN" dirty="0"/>
              <a:t>……</a:t>
            </a:r>
            <a:r>
              <a:rPr lang="zh-CN" altLang="en-US" dirty="0"/>
              <a:t>）。 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输入格式</a:t>
            </a:r>
          </a:p>
          <a:p>
            <a:pPr marL="0" indent="576000">
              <a:buNone/>
            </a:pPr>
            <a:r>
              <a:rPr lang="zh-CN" altLang="en-US" dirty="0"/>
              <a:t>输入一行，包括两个整数</a:t>
            </a:r>
            <a:r>
              <a:rPr lang="en-US" altLang="zh-CN" dirty="0"/>
              <a:t>N,M</a:t>
            </a:r>
            <a:r>
              <a:rPr lang="zh-CN" altLang="en-US" dirty="0"/>
              <a:t>。（</a:t>
            </a:r>
            <a:r>
              <a:rPr lang="en-US" altLang="zh-CN" dirty="0"/>
              <a:t>2&lt;M&lt;N&lt;10</a:t>
            </a:r>
            <a:r>
              <a:rPr lang="zh-CN" altLang="en-US" dirty="0"/>
              <a:t>）</a:t>
            </a:r>
            <a:endParaRPr lang="zh-CN" altLang="en-US" dirty="0" smtClean="0"/>
          </a:p>
          <a:p>
            <a:r>
              <a:rPr lang="zh-CN" altLang="en-US" b="1" dirty="0" smtClean="0">
                <a:solidFill>
                  <a:srgbClr val="FFFF00"/>
                </a:solidFill>
              </a:rPr>
              <a:t>输出格式</a:t>
            </a:r>
          </a:p>
          <a:p>
            <a:pPr marL="0" indent="576000">
              <a:buNone/>
            </a:pPr>
            <a:r>
              <a:rPr lang="zh-CN" altLang="en-US" dirty="0"/>
              <a:t>输出若干行，每行表示一个组合方式，按字典序输出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>
                <a:solidFill>
                  <a:srgbClr val="FFFF00"/>
                </a:solidFill>
              </a:rPr>
              <a:t>样例输入</a:t>
            </a:r>
          </a:p>
          <a:p>
            <a:pPr marL="0" indent="0">
              <a:buNone/>
            </a:pPr>
            <a:r>
              <a:rPr lang="en-US" altLang="zh-CN" dirty="0" smtClean="0"/>
              <a:t>4 </a:t>
            </a:r>
            <a:r>
              <a:rPr lang="en-US" altLang="zh-CN" dirty="0"/>
              <a:t>3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样例输出</a:t>
            </a:r>
          </a:p>
          <a:p>
            <a:pPr marL="0" indent="0">
              <a:buNone/>
            </a:pPr>
            <a:r>
              <a:rPr lang="en-US" altLang="zh-CN" dirty="0"/>
              <a:t>1 2 3</a:t>
            </a:r>
          </a:p>
          <a:p>
            <a:pPr marL="0" indent="0">
              <a:buNone/>
            </a:pPr>
            <a:r>
              <a:rPr lang="en-US" altLang="zh-CN" dirty="0"/>
              <a:t>1 2 4</a:t>
            </a:r>
          </a:p>
          <a:p>
            <a:pPr marL="0" indent="0">
              <a:buNone/>
            </a:pPr>
            <a:r>
              <a:rPr lang="en-US" altLang="zh-CN" dirty="0"/>
              <a:t>1 3 4</a:t>
            </a:r>
          </a:p>
          <a:p>
            <a:pPr marL="0" indent="0">
              <a:buNone/>
            </a:pPr>
            <a:r>
              <a:rPr lang="en-US" altLang="zh-CN" dirty="0"/>
              <a:t>2 3 </a:t>
            </a:r>
            <a:r>
              <a:rPr lang="en-US" altLang="zh-CN" dirty="0" smtClean="0"/>
              <a:t>4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70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递归法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void </a:t>
            </a:r>
            <a:r>
              <a:rPr lang="en-US" altLang="zh-CN" dirty="0" err="1"/>
              <a:t>myprint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n, </a:t>
            </a:r>
            <a:r>
              <a:rPr lang="en-US" altLang="zh-CN" dirty="0" err="1"/>
              <a:t>int</a:t>
            </a:r>
            <a:r>
              <a:rPr lang="en-US" altLang="zh-CN" dirty="0"/>
              <a:t> m, </a:t>
            </a:r>
            <a:r>
              <a:rPr lang="en-US" altLang="zh-CN" dirty="0" err="1"/>
              <a:t>int</a:t>
            </a:r>
            <a:r>
              <a:rPr lang="en-US" altLang="zh-CN" dirty="0"/>
              <a:t> k, </a:t>
            </a:r>
            <a:r>
              <a:rPr lang="en-US" altLang="zh-CN" dirty="0" err="1"/>
              <a:t>int</a:t>
            </a:r>
            <a:r>
              <a:rPr lang="en-US" altLang="zh-CN" dirty="0"/>
              <a:t> a[])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 smtClean="0"/>
              <a:t>{  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if (k&gt;m)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</a:t>
            </a:r>
            <a:r>
              <a:rPr lang="en-US" altLang="zh-CN" dirty="0" smtClean="0"/>
              <a:t>{  for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=1;i&lt;=</a:t>
            </a:r>
            <a:r>
              <a:rPr lang="en-US" altLang="zh-CN" dirty="0" err="1"/>
              <a:t>m;i</a:t>
            </a:r>
            <a:r>
              <a:rPr lang="en-US" altLang="zh-CN" dirty="0"/>
              <a:t>++)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        </a:t>
            </a:r>
            <a:r>
              <a:rPr lang="en-US" altLang="zh-CN" dirty="0" err="1"/>
              <a:t>printf</a:t>
            </a:r>
            <a:r>
              <a:rPr lang="en-US" altLang="zh-CN" dirty="0"/>
              <a:t>("%d ",a[</a:t>
            </a:r>
            <a:r>
              <a:rPr lang="en-US" altLang="zh-CN" dirty="0" err="1"/>
              <a:t>i</a:t>
            </a:r>
            <a:r>
              <a:rPr lang="en-US" altLang="zh-CN" dirty="0"/>
              <a:t>]);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("\n");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else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</a:t>
            </a:r>
            <a:r>
              <a:rPr lang="en-US" altLang="zh-CN" dirty="0" smtClean="0"/>
              <a:t>{   for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=a[k-1]+1;i&lt;n-(m-k)+1;i++)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    </a:t>
            </a:r>
            <a:r>
              <a:rPr lang="en-US" altLang="zh-CN" dirty="0" smtClean="0"/>
              <a:t>{   a[k</a:t>
            </a:r>
            <a:r>
              <a:rPr lang="en-US" altLang="zh-CN" dirty="0"/>
              <a:t>]=</a:t>
            </a:r>
            <a:r>
              <a:rPr lang="en-US" altLang="zh-CN" dirty="0" err="1"/>
              <a:t>i</a:t>
            </a:r>
            <a:r>
              <a:rPr lang="en-US" altLang="zh-CN" dirty="0"/>
              <a:t>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        </a:t>
            </a:r>
            <a:r>
              <a:rPr lang="en-US" altLang="zh-CN" dirty="0" err="1"/>
              <a:t>myprint</a:t>
            </a:r>
            <a:r>
              <a:rPr lang="en-US" altLang="zh-CN" dirty="0"/>
              <a:t>(n,m,k+1,a);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    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main()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{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n,m,a</a:t>
            </a:r>
            <a:r>
              <a:rPr lang="en-US" altLang="zh-CN" dirty="0"/>
              <a:t>[10];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scanf</a:t>
            </a:r>
            <a:r>
              <a:rPr lang="en-US" altLang="zh-CN" dirty="0"/>
              <a:t>("%d %</a:t>
            </a:r>
            <a:r>
              <a:rPr lang="en-US" altLang="zh-CN" dirty="0" err="1"/>
              <a:t>d",&amp;n,&amp;m</a:t>
            </a:r>
            <a:r>
              <a:rPr lang="en-US" altLang="zh-CN" dirty="0"/>
              <a:t>);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a[0]=0;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myprint</a:t>
            </a:r>
            <a:r>
              <a:rPr lang="en-US" altLang="zh-CN" dirty="0"/>
              <a:t>(n,m,1,a);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   return 0;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900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1547" cy="65902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Ch8 </a:t>
            </a:r>
            <a:r>
              <a:rPr lang="zh-CN" altLang="zh-CN" dirty="0" smtClean="0"/>
              <a:t>善于</a:t>
            </a:r>
            <a:r>
              <a:rPr lang="zh-CN" altLang="zh-CN" dirty="0"/>
              <a:t>利用指针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20" y="1326292"/>
            <a:ext cx="8213126" cy="5255739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指针变量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指针与数组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指针与字符串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2800" dirty="0"/>
              <a:t>动态分配内存与</a:t>
            </a:r>
            <a:r>
              <a:rPr lang="zh-CN" altLang="zh-CN" sz="2800" dirty="0" smtClean="0"/>
              <a:t>回收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>
                <a:solidFill>
                  <a:srgbClr val="FFC000"/>
                </a:solidFill>
              </a:rPr>
              <a:t>【</a:t>
            </a:r>
            <a:r>
              <a:rPr lang="zh-CN" altLang="en-US" sz="2800" dirty="0" smtClean="0">
                <a:solidFill>
                  <a:srgbClr val="FFC000"/>
                </a:solidFill>
              </a:rPr>
              <a:t>注意</a:t>
            </a:r>
            <a:r>
              <a:rPr lang="en-US" altLang="zh-CN" sz="2800" dirty="0" smtClean="0">
                <a:solidFill>
                  <a:srgbClr val="FFC000"/>
                </a:solidFill>
              </a:rPr>
              <a:t>】</a:t>
            </a:r>
            <a:r>
              <a:rPr lang="zh-CN" altLang="en-US" sz="2800" dirty="0" smtClean="0">
                <a:solidFill>
                  <a:srgbClr val="FFC000"/>
                </a:solidFill>
              </a:rPr>
              <a:t>本学期</a:t>
            </a:r>
            <a:r>
              <a:rPr lang="zh-CN" altLang="zh-CN" sz="2800" b="1" dirty="0" smtClean="0">
                <a:solidFill>
                  <a:srgbClr val="FFC000"/>
                </a:solidFill>
              </a:rPr>
              <a:t>超过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一</a:t>
            </a:r>
            <a:r>
              <a:rPr lang="zh-CN" altLang="zh-CN" sz="2800" b="1" dirty="0" smtClean="0">
                <a:solidFill>
                  <a:srgbClr val="FFC000"/>
                </a:solidFill>
              </a:rPr>
              <a:t>级</a:t>
            </a:r>
            <a:r>
              <a:rPr lang="zh-CN" altLang="zh-CN" sz="2800" b="1" dirty="0">
                <a:solidFill>
                  <a:srgbClr val="FFC000"/>
                </a:solidFill>
              </a:rPr>
              <a:t>的指针</a:t>
            </a:r>
            <a:r>
              <a:rPr lang="zh-CN" altLang="zh-CN" sz="2800" b="1" dirty="0" smtClean="0">
                <a:solidFill>
                  <a:srgbClr val="FFC000"/>
                </a:solidFill>
              </a:rPr>
              <a:t>不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做要求。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45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把字符串</a:t>
            </a:r>
            <a:r>
              <a:rPr lang="en-US" altLang="zh-CN" smtClean="0"/>
              <a:t>”</a:t>
            </a:r>
            <a:r>
              <a:rPr lang="zh-CN" altLang="en-US" smtClean="0"/>
              <a:t> </a:t>
            </a:r>
            <a:r>
              <a:rPr lang="en-US" altLang="zh-CN" smtClean="0"/>
              <a:t>Ok!”</a:t>
            </a:r>
            <a:r>
              <a:rPr lang="zh-CN" altLang="en-US" smtClean="0"/>
              <a:t>赋值给变量不正确的语句或语句组是（     ）。</a:t>
            </a:r>
            <a:br>
              <a:rPr lang="zh-CN" altLang="en-US" smtClean="0"/>
            </a:br>
            <a:r>
              <a:rPr lang="en-US" altLang="zh-CN" smtClean="0"/>
              <a:t>A）char a[]=”Ok!”;      </a:t>
            </a:r>
            <a:br>
              <a:rPr lang="en-US" altLang="zh-CN" smtClean="0"/>
            </a:br>
            <a:r>
              <a:rPr lang="en-US" altLang="zh-CN" smtClean="0"/>
              <a:t>B）char a[8]={‘O’,’k’,’!’,’\0’};</a:t>
            </a:r>
            <a:br>
              <a:rPr lang="en-US" altLang="zh-CN" smtClean="0"/>
            </a:br>
            <a:r>
              <a:rPr lang="en-US" altLang="zh-CN" smtClean="0"/>
              <a:t>C）char *p; p=”Ok!”;</a:t>
            </a:r>
            <a:br>
              <a:rPr lang="en-US" altLang="zh-CN" smtClean="0"/>
            </a:br>
            <a:r>
              <a:rPr lang="en-US" altLang="zh-CN" smtClean="0"/>
              <a:t>D）char a[8],*p; strcpy(p,”Ok!”);</a:t>
            </a:r>
            <a:br>
              <a:rPr lang="en-US" altLang="zh-CN" smtClean="0"/>
            </a:br>
            <a:r>
              <a:rPr lang="en-US" altLang="zh-CN" smtClean="0"/>
              <a:t>E）char a[8]; a=”Ok!”;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None/>
            </a:pPr>
            <a:r>
              <a:rPr lang="zh-CN" altLang="en-US" sz="2200" smtClean="0"/>
              <a:t>【知识点】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字符串常量；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字符数组：定义、初始化、数组名；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指针变量；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库函数</a:t>
            </a:r>
            <a:r>
              <a:rPr lang="en-US" altLang="zh-CN" sz="2200" smtClean="0"/>
              <a:t>strcpy( )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914400" y="4343400"/>
            <a:ext cx="903288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 dirty="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lang="zh-CN" altLang="en-US" sz="7200" dirty="0">
              <a:solidFill>
                <a:srgbClr val="CC0000"/>
              </a:solidFill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914400" y="4648200"/>
            <a:ext cx="903288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lang="zh-CN" altLang="en-US" sz="7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0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autoUpdateAnimBg="0"/>
      <p:bldP spid="3072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152400"/>
            <a:ext cx="8839200" cy="1143000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ea typeface="华文新魏"/>
              </a:rPr>
              <a:t>C</a:t>
            </a:r>
            <a:r>
              <a:rPr lang="zh-CN" alt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ea typeface="华文新魏"/>
              </a:rPr>
              <a:t>程序的构成特点</a:t>
            </a:r>
            <a:r>
              <a:rPr lang="zh-CN" alt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ea typeface="华文新魏"/>
              </a:rPr>
              <a:t>（</a:t>
            </a:r>
            <a:r>
              <a:rPr lang="en-US" altLang="zh-CN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ea typeface="华文新魏"/>
              </a:rPr>
              <a:t>2</a:t>
            </a:r>
            <a:r>
              <a:rPr lang="zh-CN" alt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ea typeface="华文新魏"/>
              </a:rPr>
              <a:t>）</a:t>
            </a:r>
            <a:endParaRPr sz="3600" b="1" dirty="0">
              <a:solidFill>
                <a:schemeClr val="accent1">
                  <a:lumMod val="20000"/>
                  <a:lumOff val="80000"/>
                </a:schemeClr>
              </a:solidFill>
              <a:latin typeface="华文行楷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341438"/>
            <a:ext cx="8640763" cy="508158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</a:rPr>
              <a:t>在使用</a:t>
            </a:r>
            <a:r>
              <a:rPr lang="en-US" altLang="zh-CN" sz="2800" b="1" dirty="0">
                <a:solidFill>
                  <a:schemeClr val="tx2"/>
                </a:solidFill>
                <a:cs typeface="Times New Roman" pitchFamily="18" charset="0"/>
              </a:rPr>
              <a:t>C</a:t>
            </a:r>
            <a:r>
              <a:rPr lang="zh-CN" altLang="en-US" sz="2800" b="1" dirty="0">
                <a:solidFill>
                  <a:schemeClr val="tx2"/>
                </a:solidFill>
              </a:rPr>
              <a:t>语言库函数时，须用预编译命令“</a:t>
            </a:r>
            <a:r>
              <a:rPr lang="en-US" altLang="zh-CN" sz="2800" b="1" dirty="0">
                <a:solidFill>
                  <a:schemeClr val="tx2"/>
                </a:solidFill>
              </a:rPr>
              <a:t>#include”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将所需要的</a:t>
            </a:r>
            <a:r>
              <a:rPr lang="zh-CN" altLang="en-US" sz="2800" b="1" dirty="0">
                <a:solidFill>
                  <a:schemeClr val="tx2"/>
                </a:solidFill>
              </a:rPr>
              <a:t>“头文件”包括到用户源文件中。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头文件</a:t>
            </a:r>
            <a:r>
              <a:rPr lang="zh-CN" altLang="en-US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—— </a:t>
            </a:r>
            <a:r>
              <a:rPr lang="zh-CN" altLang="en-US" sz="2400" b="1" dirty="0">
                <a:solidFill>
                  <a:schemeClr val="tx2"/>
                </a:solidFill>
              </a:rPr>
              <a:t>包含了将用到的库函数的有关信息，扩展名为“</a:t>
            </a:r>
            <a:r>
              <a:rPr lang="en-US" altLang="zh-CN" sz="2400" b="1" dirty="0">
                <a:solidFill>
                  <a:schemeClr val="tx2"/>
                </a:solidFill>
              </a:rPr>
              <a:t>.h”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rgbClr val="00B0F0"/>
                </a:solidFill>
              </a:rPr>
              <a:t>[</a:t>
            </a:r>
            <a:r>
              <a:rPr lang="zh-CN" altLang="en-US" sz="2400" b="1" dirty="0">
                <a:solidFill>
                  <a:srgbClr val="00B0F0"/>
                </a:solidFill>
              </a:rPr>
              <a:t>例</a:t>
            </a:r>
            <a:r>
              <a:rPr lang="en-US" altLang="zh-CN" sz="2400" b="1" dirty="0">
                <a:solidFill>
                  <a:srgbClr val="00B0F0"/>
                </a:solidFill>
              </a:rPr>
              <a:t>] </a:t>
            </a:r>
            <a:r>
              <a:rPr lang="en-US" altLang="zh-CN" sz="2400" b="1" dirty="0" err="1">
                <a:solidFill>
                  <a:srgbClr val="00B0F0"/>
                </a:solidFill>
              </a:rPr>
              <a:t>stdio.h</a:t>
            </a:r>
            <a:r>
              <a:rPr lang="zh-CN" altLang="en-US" sz="2400" b="1" dirty="0">
                <a:solidFill>
                  <a:srgbClr val="00B0F0"/>
                </a:solidFill>
              </a:rPr>
              <a:t>即标准输入输出函数库，包含了与标准</a:t>
            </a:r>
            <a:r>
              <a:rPr lang="en-US" altLang="zh-CN" sz="2400" b="1" dirty="0">
                <a:solidFill>
                  <a:srgbClr val="00B0F0"/>
                </a:solidFill>
              </a:rPr>
              <a:t>I/O</a:t>
            </a:r>
            <a:r>
              <a:rPr lang="zh-CN" altLang="en-US" sz="2400" b="1" dirty="0">
                <a:solidFill>
                  <a:srgbClr val="00B0F0"/>
                </a:solidFill>
              </a:rPr>
              <a:t>库有关的变量定义、宏定义和函数原型（函数首部）等。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2"/>
                </a:solidFill>
              </a:rPr>
              <a:t>	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调用标准</a:t>
            </a:r>
            <a:r>
              <a:rPr lang="en-US" altLang="zh-CN" sz="2400" b="1" dirty="0">
                <a:solidFill>
                  <a:schemeClr val="tx2"/>
                </a:solidFill>
              </a:rPr>
              <a:t>I/O</a:t>
            </a:r>
            <a:r>
              <a:rPr lang="zh-CN" altLang="en-US" sz="2400" b="1" dirty="0">
                <a:solidFill>
                  <a:schemeClr val="tx2"/>
                </a:solidFill>
              </a:rPr>
              <a:t>库函数时，文件开头应有如下预编译命令：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</a:rPr>
              <a:t>		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</a:rPr>
              <a:t>			//</a:t>
            </a:r>
            <a:r>
              <a:rPr lang="zh-CN" altLang="en-US" sz="2400" b="1" dirty="0">
                <a:solidFill>
                  <a:schemeClr val="tx2"/>
                </a:solidFill>
              </a:rPr>
              <a:t>在系统指定的</a:t>
            </a:r>
            <a:r>
              <a:rPr lang="en-US" altLang="zh-CN" sz="2400" b="1" dirty="0">
                <a:solidFill>
                  <a:schemeClr val="tx2"/>
                </a:solidFill>
              </a:rPr>
              <a:t>include</a:t>
            </a:r>
            <a:r>
              <a:rPr lang="zh-CN" altLang="en-US" sz="2400" b="1" dirty="0">
                <a:solidFill>
                  <a:schemeClr val="tx2"/>
                </a:solidFill>
              </a:rPr>
              <a:t>目录中找（</a:t>
            </a:r>
            <a:r>
              <a:rPr lang="zh-CN" altLang="en-US" sz="2400" b="1" dirty="0"/>
              <a:t>标准方式</a:t>
            </a:r>
            <a:r>
              <a:rPr lang="zh-CN" altLang="en-US" sz="2400" b="1" dirty="0">
                <a:solidFill>
                  <a:schemeClr val="tx2"/>
                </a:solidFill>
              </a:rPr>
              <a:t>）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</a:rPr>
              <a:t>或	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″</a:t>
            </a:r>
            <a:r>
              <a:rPr lang="en-US" altLang="zh-CN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″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</a:rPr>
              <a:t>			//</a:t>
            </a:r>
            <a:r>
              <a:rPr lang="zh-CN" altLang="en-US" sz="2400" b="1" dirty="0">
                <a:solidFill>
                  <a:schemeClr val="tx2"/>
                </a:solidFill>
              </a:rPr>
              <a:t>先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在用户的当前</a:t>
            </a:r>
            <a:r>
              <a:rPr lang="zh-CN" altLang="en-US" sz="2400" b="1" dirty="0">
                <a:solidFill>
                  <a:schemeClr val="tx2"/>
                </a:solidFill>
              </a:rPr>
              <a:t>目录下找，再按标准方式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2"/>
                </a:solidFill>
              </a:rPr>
              <a:t>有些编译器（如</a:t>
            </a:r>
            <a:r>
              <a:rPr lang="en-US" altLang="zh-CN" sz="2400" b="1" dirty="0">
                <a:solidFill>
                  <a:schemeClr val="tx2"/>
                </a:solidFill>
              </a:rPr>
              <a:t>TC2</a:t>
            </a:r>
            <a:r>
              <a:rPr lang="zh-CN" altLang="en-US" sz="2400" b="1" dirty="0">
                <a:solidFill>
                  <a:schemeClr val="tx2"/>
                </a:solidFill>
              </a:rPr>
              <a:t>）允许在仅使用</a:t>
            </a:r>
            <a:r>
              <a:rPr lang="en-US" altLang="zh-CN" sz="2400" b="1" dirty="0" err="1">
                <a:solidFill>
                  <a:schemeClr val="tx2"/>
                </a:solidFill>
              </a:rPr>
              <a:t>printf</a:t>
            </a:r>
            <a:r>
              <a:rPr lang="zh-CN" altLang="en-US" sz="2400" b="1" dirty="0">
                <a:solidFill>
                  <a:schemeClr val="tx2"/>
                </a:solidFill>
              </a:rPr>
              <a:t>和</a:t>
            </a:r>
            <a:r>
              <a:rPr lang="en-US" altLang="zh-CN" sz="2400" b="1" dirty="0" err="1">
                <a:solidFill>
                  <a:schemeClr val="tx2"/>
                </a:solidFill>
              </a:rPr>
              <a:t>scanf</a:t>
            </a:r>
            <a:r>
              <a:rPr lang="zh-CN" altLang="en-US" sz="2400" b="1" dirty="0">
                <a:solidFill>
                  <a:schemeClr val="tx2"/>
                </a:solidFill>
              </a:rPr>
              <a:t>时，省略</a:t>
            </a:r>
            <a:r>
              <a:rPr lang="en-US" altLang="zh-CN" sz="2400" b="1" dirty="0">
                <a:solidFill>
                  <a:schemeClr val="tx2"/>
                </a:solidFill>
              </a:rPr>
              <a:t>#include</a:t>
            </a:r>
            <a:r>
              <a:rPr lang="zh-CN" altLang="en-US" sz="2400" b="1" dirty="0">
                <a:solidFill>
                  <a:schemeClr val="tx2"/>
                </a:solidFill>
              </a:rPr>
              <a:t>命令。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anose="02010600030101010101" pitchFamily="2" charset="-122"/>
              </a:rPr>
              <a:t>若有以下定义:</a:t>
            </a:r>
            <a:br>
              <a:rPr lang="zh-CN" altLang="en-US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int a[10]={1,2,3,4,5,6,7,8,9,10},*p=a;</a:t>
            </a:r>
            <a:br>
              <a:rPr lang="en-US" altLang="zh-CN" smtClean="0">
                <a:latin typeface="宋体" panose="02010600030101010101" pitchFamily="2" charset="-122"/>
              </a:rPr>
            </a:br>
            <a:r>
              <a:rPr lang="zh-CN" altLang="en-US" smtClean="0">
                <a:latin typeface="宋体" panose="02010600030101010101" pitchFamily="2" charset="-122"/>
              </a:rPr>
              <a:t>则值为3的表达式是</a:t>
            </a:r>
            <a:br>
              <a:rPr lang="zh-CN" altLang="en-US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A) p+=2,*(p++)　　B) p+=2,*++p</a:t>
            </a:r>
            <a:br>
              <a:rPr lang="en-US" altLang="zh-CN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C) p+=3,*p++　　　D)p+=2,++*p</a:t>
            </a:r>
            <a:endParaRPr lang="zh-CN" altLang="en-US" smtClean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zh-CN" altLang="en-US" sz="2200" smtClean="0"/>
              <a:t>【知识点】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zh-CN" altLang="en-US" sz="2200" smtClean="0"/>
              <a:t>指针运算：移动；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zh-CN" altLang="en-US" sz="2200" smtClean="0"/>
              <a:t>一维数组：定义、初始化；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zh-CN" altLang="en-US" sz="2200" smtClean="0"/>
              <a:t>运算符++和*的优先级；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914400" y="3535363"/>
            <a:ext cx="90328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lang="zh-CN" altLang="en-US" sz="7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1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0"/>
            <a:ext cx="7620000" cy="38862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宋体" panose="02010600030101010101" pitchFamily="2" charset="-122"/>
              </a:rPr>
              <a:t>若有说明：</a:t>
            </a:r>
            <a:r>
              <a:rPr lang="en-US" altLang="zh-CN" smtClean="0">
                <a:latin typeface="宋体" panose="02010600030101010101" pitchFamily="2" charset="-122"/>
              </a:rPr>
              <a:t>double *p,a；</a:t>
            </a:r>
            <a:r>
              <a:rPr lang="zh-CN" altLang="en-US" smtClean="0">
                <a:latin typeface="宋体" panose="02010600030101010101" pitchFamily="2" charset="-122"/>
              </a:rPr>
              <a:t>则能通过</a:t>
            </a:r>
            <a:r>
              <a:rPr lang="en-US" altLang="zh-CN" smtClean="0">
                <a:latin typeface="宋体" panose="02010600030101010101" pitchFamily="2" charset="-122"/>
              </a:rPr>
              <a:t>scanf</a:t>
            </a:r>
            <a:r>
              <a:rPr lang="zh-CN" altLang="en-US" smtClean="0">
                <a:latin typeface="宋体" panose="02010600030101010101" pitchFamily="2" charset="-122"/>
              </a:rPr>
              <a:t>语句正确给输入项读入数据的程序段是</a:t>
            </a:r>
            <a:br>
              <a:rPr lang="zh-CN" altLang="en-US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A) *p=&amp;a；scanf("%lf"，p)；</a:t>
            </a:r>
            <a:br>
              <a:rPr lang="en-US" altLang="zh-CN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B) p=(double *)malloc(8)；scanf("%f",p)；</a:t>
            </a:r>
            <a:br>
              <a:rPr lang="en-US" altLang="zh-CN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C) p=&amp;a；scanf("%lf",a)；</a:t>
            </a:r>
            <a:br>
              <a:rPr lang="en-US" altLang="zh-CN" smtClean="0">
                <a:latin typeface="宋体" panose="02010600030101010101" pitchFamily="2" charset="-122"/>
              </a:rPr>
            </a:br>
            <a:r>
              <a:rPr lang="en-US" altLang="zh-CN" smtClean="0">
                <a:latin typeface="宋体" panose="02010600030101010101" pitchFamily="2" charset="-122"/>
              </a:rPr>
              <a:t>D) p=&amp;a；scanf(</a:t>
            </a:r>
            <a:r>
              <a:rPr lang="en-US" altLang="zh-CN" smtClean="0"/>
              <a:t>“</a:t>
            </a:r>
            <a:r>
              <a:rPr lang="en-US" altLang="zh-CN" smtClean="0">
                <a:latin typeface="宋体" panose="02010600030101010101" pitchFamily="2" charset="-122"/>
              </a:rPr>
              <a:t>%le</a:t>
            </a:r>
            <a:r>
              <a:rPr lang="en-US" altLang="zh-CN" smtClean="0"/>
              <a:t>”</a:t>
            </a:r>
            <a:r>
              <a:rPr lang="en-US" altLang="zh-CN" smtClean="0">
                <a:latin typeface="宋体" panose="02010600030101010101" pitchFamily="2" charset="-122"/>
              </a:rPr>
              <a:t>,p)；</a:t>
            </a:r>
            <a:endParaRPr lang="zh-CN" altLang="en-US" smtClean="0"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None/>
            </a:pPr>
            <a:r>
              <a:rPr lang="zh-CN" altLang="en-US" sz="2200" smtClean="0"/>
              <a:t>【知识点】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指针与变量；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库函数</a:t>
            </a:r>
            <a:r>
              <a:rPr lang="en-US" altLang="zh-CN" sz="2200" smtClean="0"/>
              <a:t>scanf( )：</a:t>
            </a:r>
            <a:r>
              <a:rPr lang="zh-CN" altLang="en-US" sz="2200" smtClean="0"/>
              <a:t>常用的格式控制字符；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zh-CN" altLang="en-US" sz="2200" smtClean="0"/>
              <a:t>库函数</a:t>
            </a:r>
            <a:r>
              <a:rPr lang="en-US" altLang="zh-CN" sz="2200" smtClean="0"/>
              <a:t>malloc( )：</a:t>
            </a:r>
            <a:r>
              <a:rPr lang="zh-CN" altLang="en-US" sz="2200" smtClean="0"/>
              <a:t>动态分配内存，返回值为</a:t>
            </a:r>
            <a:r>
              <a:rPr lang="en-US" altLang="zh-CN" sz="2200" smtClean="0"/>
              <a:t>void</a:t>
            </a:r>
            <a:r>
              <a:rPr lang="zh-CN" altLang="en-US" sz="2200" smtClean="0"/>
              <a:t>型指针，需强制类型转换</a:t>
            </a:r>
            <a:r>
              <a:rPr lang="en-US" altLang="zh-CN" sz="2200" smtClean="0"/>
              <a:t>；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914400" y="4144963"/>
            <a:ext cx="90328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>
                <a:solidFill>
                  <a:srgbClr val="CC0000"/>
                </a:solidFill>
                <a:sym typeface="Wingdings" panose="05000000000000000000" pitchFamily="2" charset="2"/>
              </a:rPr>
              <a:t></a:t>
            </a:r>
            <a:endParaRPr lang="zh-CN" altLang="en-US" sz="7200">
              <a:solidFill>
                <a:srgbClr val="CC0000"/>
              </a:solidFill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231900" y="4953000"/>
            <a:ext cx="7454900" cy="1565275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663300"/>
                </a:solidFill>
              </a:rPr>
              <a:t>关键字</a:t>
            </a:r>
            <a:r>
              <a:rPr lang="en-US" altLang="zh-CN">
                <a:solidFill>
                  <a:srgbClr val="663300"/>
                </a:solidFill>
              </a:rPr>
              <a:t>void</a:t>
            </a:r>
            <a:r>
              <a:rPr lang="zh-CN" altLang="en-US">
                <a:solidFill>
                  <a:srgbClr val="663300"/>
                </a:solidFill>
              </a:rPr>
              <a:t>的三种用法：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>
                <a:solidFill>
                  <a:srgbClr val="663300"/>
                </a:solidFill>
              </a:rPr>
              <a:t>说明函数无需参数，如：</a:t>
            </a:r>
            <a:r>
              <a:rPr lang="en-US" altLang="zh-CN">
                <a:solidFill>
                  <a:srgbClr val="663300"/>
                </a:solidFill>
              </a:rPr>
              <a:t>int getchar(void);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>
                <a:solidFill>
                  <a:srgbClr val="663300"/>
                </a:solidFill>
              </a:rPr>
              <a:t>说明函数没有返回值，如：</a:t>
            </a:r>
            <a:r>
              <a:rPr lang="en-US" altLang="zh-CN">
                <a:solidFill>
                  <a:srgbClr val="663300"/>
                </a:solidFill>
              </a:rPr>
              <a:t>void myprint(char *s);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>
                <a:solidFill>
                  <a:srgbClr val="663300"/>
                </a:solidFill>
              </a:rPr>
              <a:t>一种特殊的数据类型，如：</a:t>
            </a:r>
            <a:r>
              <a:rPr lang="en-US" altLang="zh-CN">
                <a:solidFill>
                  <a:srgbClr val="663300"/>
                </a:solidFill>
              </a:rPr>
              <a:t>void *malloc(size_t size);</a:t>
            </a:r>
          </a:p>
        </p:txBody>
      </p:sp>
    </p:spTree>
    <p:extLst>
      <p:ext uri="{BB962C8B-B14F-4D97-AF65-F5344CB8AC3E}">
        <p14:creationId xmlns:p14="http://schemas.microsoft.com/office/powerpoint/2010/main" val="9562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utoUpdateAnimBg="0"/>
      <p:bldP spid="3379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6326505" cy="44634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5584996"/>
            <a:ext cx="490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】D </a:t>
            </a:r>
            <a:r>
              <a:rPr lang="zh-CN" altLang="en-US" sz="2400" dirty="0">
                <a:solidFill>
                  <a:prstClr val="white"/>
                </a:solidFill>
              </a:rPr>
              <a:t>（只有</a:t>
            </a:r>
            <a:r>
              <a:rPr lang="en-US" altLang="zh-CN" sz="2400" dirty="0">
                <a:solidFill>
                  <a:prstClr val="white"/>
                </a:solidFill>
              </a:rPr>
              <a:t>4</a:t>
            </a:r>
            <a:r>
              <a:rPr lang="zh-CN" altLang="en-US" sz="2400" dirty="0">
                <a:solidFill>
                  <a:prstClr val="white"/>
                </a:solidFill>
              </a:rPr>
              <a:t>是正确的）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4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6789420" cy="431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5584996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】D</a:t>
            </a:r>
          </a:p>
        </p:txBody>
      </p:sp>
    </p:spTree>
    <p:extLst>
      <p:ext uri="{BB962C8B-B14F-4D97-AF65-F5344CB8AC3E}">
        <p14:creationId xmlns:p14="http://schemas.microsoft.com/office/powerpoint/2010/main" val="276725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下面程序段的运行结果是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79714"/>
            <a:ext cx="8278586" cy="36706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altLang="zh-CN" sz="2800" dirty="0"/>
              <a:t> </a:t>
            </a:r>
            <a:r>
              <a:rPr lang="pt-BR" altLang="zh-CN" sz="2800" dirty="0" smtClean="0"/>
              <a:t>   char </a:t>
            </a:r>
            <a:r>
              <a:rPr lang="pt-BR" altLang="zh-CN" sz="2800" dirty="0"/>
              <a:t>* p="%d,a=%d,b=%d\n";</a:t>
            </a:r>
          </a:p>
          <a:p>
            <a:pPr marL="0" indent="0">
              <a:buNone/>
            </a:pPr>
            <a:r>
              <a:rPr lang="pt-BR" altLang="zh-CN" sz="2800" dirty="0"/>
              <a:t>    int a=111,b=10,c;</a:t>
            </a:r>
          </a:p>
          <a:p>
            <a:pPr marL="0" indent="0">
              <a:buNone/>
            </a:pPr>
            <a:r>
              <a:rPr lang="pt-BR" altLang="zh-CN" sz="2800" dirty="0"/>
              <a:t>    c=a%b;</a:t>
            </a:r>
          </a:p>
          <a:p>
            <a:pPr marL="0" indent="0">
              <a:buNone/>
            </a:pPr>
            <a:r>
              <a:rPr lang="pt-BR" altLang="zh-CN" sz="2800" dirty="0"/>
              <a:t>    p+=3;</a:t>
            </a:r>
          </a:p>
          <a:p>
            <a:pPr marL="0" indent="0">
              <a:buNone/>
            </a:pPr>
            <a:r>
              <a:rPr lang="pt-BR" altLang="zh-CN" sz="2800" dirty="0"/>
              <a:t>    printf(p,c,a,b);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dirty="0" smtClean="0"/>
              <a:t>A) 1,a=l11,b=10        		B</a:t>
            </a:r>
            <a:r>
              <a:rPr lang="en-US" altLang="zh-CN" dirty="0"/>
              <a:t>) a=1,b=111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altLang="zh-CN" dirty="0" smtClean="0"/>
              <a:t>) a=111,b=10           		D) </a:t>
            </a:r>
            <a:r>
              <a:rPr lang="zh-CN" altLang="en-US" dirty="0" smtClean="0"/>
              <a:t>以上</a:t>
            </a:r>
            <a:r>
              <a:rPr lang="zh-CN" altLang="en-US" dirty="0"/>
              <a:t>结果都不对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" y="4869122"/>
            <a:ext cx="5514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】B  </a:t>
            </a:r>
            <a:r>
              <a:rPr lang="zh-CN" altLang="en-US" sz="2400" dirty="0">
                <a:solidFill>
                  <a:prstClr val="white"/>
                </a:solidFill>
              </a:rPr>
              <a:t>（编译器会有</a:t>
            </a:r>
            <a:r>
              <a:rPr lang="en-US" altLang="zh-CN" sz="2400" dirty="0">
                <a:solidFill>
                  <a:prstClr val="white"/>
                </a:solidFill>
              </a:rPr>
              <a:t>warning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8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7828571" cy="2063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4024391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】C</a:t>
            </a:r>
          </a:p>
        </p:txBody>
      </p:sp>
    </p:spTree>
    <p:extLst>
      <p:ext uri="{BB962C8B-B14F-4D97-AF65-F5344CB8AC3E}">
        <p14:creationId xmlns:p14="http://schemas.microsoft.com/office/powerpoint/2010/main" val="272288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6749206" cy="34730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4858964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】C</a:t>
            </a:r>
          </a:p>
        </p:txBody>
      </p:sp>
    </p:spTree>
    <p:extLst>
      <p:ext uri="{BB962C8B-B14F-4D97-AF65-F5344CB8AC3E}">
        <p14:creationId xmlns:p14="http://schemas.microsoft.com/office/powerpoint/2010/main" val="168787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63706" y="225334"/>
            <a:ext cx="603885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13565" y="1976427"/>
            <a:ext cx="2031325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1</a:t>
            </a:r>
            <a:r>
              <a:rPr lang="zh-CN" altLang="en-US" sz="2400" dirty="0">
                <a:solidFill>
                  <a:prstClr val="white"/>
                </a:solidFill>
              </a:rPr>
              <a:t>） </a:t>
            </a:r>
            <a:r>
              <a:rPr lang="en-US" altLang="zh-CN" sz="2400" dirty="0">
                <a:solidFill>
                  <a:prstClr val="white"/>
                </a:solidFill>
              </a:rPr>
              <a:t>r&gt;l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2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s++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3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l==r</a:t>
            </a:r>
          </a:p>
        </p:txBody>
      </p:sp>
    </p:spTree>
    <p:extLst>
      <p:ext uri="{BB962C8B-B14F-4D97-AF65-F5344CB8AC3E}">
        <p14:creationId xmlns:p14="http://schemas.microsoft.com/office/powerpoint/2010/main" val="314494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1547" cy="65902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Ch9 </a:t>
            </a:r>
            <a:r>
              <a:rPr lang="zh-CN" altLang="zh-CN" dirty="0" smtClean="0"/>
              <a:t>用户</a:t>
            </a:r>
            <a:r>
              <a:rPr lang="zh-CN" altLang="zh-CN" dirty="0"/>
              <a:t>自己建立数据类型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20" y="1326292"/>
            <a:ext cx="8213126" cy="5255739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结构体变量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结构体数组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结构体指针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用指针处理</a:t>
            </a:r>
            <a:r>
              <a:rPr lang="zh-CN" altLang="zh-CN" sz="2800" dirty="0" smtClean="0"/>
              <a:t>链表</a:t>
            </a:r>
            <a:endParaRPr lang="en-US" altLang="zh-CN" sz="2800" dirty="0" smtClean="0"/>
          </a:p>
          <a:p>
            <a:pPr marL="914400" lvl="1" indent="-514350"/>
            <a:r>
              <a:rPr lang="zh-CN" altLang="en-US" sz="2600" dirty="0" smtClean="0"/>
              <a:t>动态单链表的创建、遍历、插入、删除等</a:t>
            </a:r>
            <a:endParaRPr lang="zh-CN" altLang="zh-CN" sz="2600" dirty="0"/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共用体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枚举类型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err="1" smtClean="0"/>
              <a:t>typedef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879086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5155" y="377857"/>
            <a:ext cx="79591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r>
              <a:rPr lang="zh-CN" altLang="en-US" sz="2400" b="1" dirty="0">
                <a:solidFill>
                  <a:prstClr val="white"/>
                </a:solidFill>
              </a:rPr>
              <a:t>）若程序中有以下的说明和定义：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abc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x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</a:rPr>
              <a:t> char </a:t>
            </a:r>
            <a:r>
              <a:rPr lang="en-US" altLang="zh-CN" sz="2400" b="1" dirty="0">
                <a:solidFill>
                  <a:prstClr val="white"/>
                </a:solidFill>
              </a:rPr>
              <a:t>y; 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 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abc</a:t>
            </a:r>
            <a:r>
              <a:rPr lang="en-US" altLang="zh-CN" sz="2400" b="1" dirty="0">
                <a:solidFill>
                  <a:prstClr val="white"/>
                </a:solidFill>
              </a:rPr>
              <a:t> s1,s2;</a:t>
            </a:r>
          </a:p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则会发生的情况是</a:t>
            </a:r>
            <a:r>
              <a:rPr lang="en-US" altLang="zh-CN" sz="2400" b="1" dirty="0">
                <a:solidFill>
                  <a:prstClr val="white"/>
                </a:solidFill>
              </a:rPr>
              <a:t>______</a:t>
            </a:r>
            <a:r>
              <a:rPr lang="zh-CN" altLang="en-US" sz="2400" b="1" dirty="0">
                <a:solidFill>
                  <a:prstClr val="white"/>
                </a:solidFill>
              </a:rPr>
              <a:t>。	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</a:t>
            </a:r>
            <a:r>
              <a:rPr lang="zh-CN" altLang="en-US" sz="2400" b="1" dirty="0">
                <a:solidFill>
                  <a:prstClr val="white"/>
                </a:solidFill>
              </a:rPr>
              <a:t>编译</a:t>
            </a:r>
            <a:r>
              <a:rPr lang="zh-CN" altLang="en-US" sz="2400" b="1" dirty="0">
                <a:solidFill>
                  <a:prstClr val="white"/>
                </a:solidFill>
              </a:rPr>
              <a:t>时错								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B</a:t>
            </a:r>
            <a:r>
              <a:rPr lang="en-US" altLang="zh-CN" sz="2400" b="1" dirty="0">
                <a:solidFill>
                  <a:prstClr val="white"/>
                </a:solidFill>
              </a:rPr>
              <a:t>) </a:t>
            </a:r>
            <a:r>
              <a:rPr lang="zh-CN" altLang="en-US" sz="2400" b="1" dirty="0">
                <a:solidFill>
                  <a:prstClr val="white"/>
                </a:solidFill>
              </a:rPr>
              <a:t>程序将顺序编译、连接、执行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C) </a:t>
            </a:r>
            <a:r>
              <a:rPr lang="zh-CN" altLang="en-US" sz="2400" b="1" dirty="0">
                <a:solidFill>
                  <a:prstClr val="white"/>
                </a:solidFill>
              </a:rPr>
              <a:t>能顺序通过编译、连接、但不能执行		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D</a:t>
            </a:r>
            <a:r>
              <a:rPr lang="en-US" altLang="zh-CN" sz="2400" b="1" dirty="0">
                <a:solidFill>
                  <a:prstClr val="white"/>
                </a:solidFill>
              </a:rPr>
              <a:t>) </a:t>
            </a:r>
            <a:r>
              <a:rPr lang="zh-CN" altLang="en-US" sz="2400" b="1" dirty="0">
                <a:solidFill>
                  <a:prstClr val="white"/>
                </a:solidFill>
              </a:rPr>
              <a:t>能顺序通过编译、但连接出错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39448" y="5794725"/>
            <a:ext cx="48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6866" y="1472399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花括号后少了分号。</a:t>
            </a:r>
          </a:p>
        </p:txBody>
      </p:sp>
    </p:spTree>
    <p:extLst>
      <p:ext uri="{BB962C8B-B14F-4D97-AF65-F5344CB8AC3E}">
        <p14:creationId xmlns:p14="http://schemas.microsoft.com/office/powerpoint/2010/main" val="813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1400">
              <a:solidFill>
                <a:srgbClr val="5E5D2F"/>
              </a:solidFill>
              <a:latin typeface="-쉬리M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4913" y="1343025"/>
            <a:ext cx="7543800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3200" dirty="0" smtClean="0"/>
              <a:t>2</a:t>
            </a:r>
            <a:r>
              <a:rPr lang="zh-CN" altLang="en-US" sz="3200" dirty="0" smtClean="0"/>
              <a:t>、</a:t>
            </a:r>
            <a:r>
              <a:rPr lang="zh-CN" altLang="zh-CN" sz="3200" b="1" dirty="0">
                <a:solidFill>
                  <a:schemeClr val="accent6"/>
                </a:solidFill>
              </a:rPr>
              <a:t>函数是</a:t>
            </a:r>
            <a:r>
              <a:rPr lang="en-US" altLang="zh-CN" sz="3200" b="1" dirty="0">
                <a:solidFill>
                  <a:schemeClr val="accent6"/>
                </a:solidFill>
              </a:rPr>
              <a:t>C</a:t>
            </a:r>
            <a:r>
              <a:rPr lang="zh-CN" altLang="zh-CN" sz="3200" b="1" dirty="0">
                <a:solidFill>
                  <a:schemeClr val="accent6"/>
                </a:solidFill>
              </a:rPr>
              <a:t>程序的主要组成部分</a:t>
            </a:r>
            <a:endParaRPr lang="en-US" altLang="zh-CN" sz="3200" b="1" dirty="0">
              <a:solidFill>
                <a:schemeClr val="accent6"/>
              </a:solidFill>
            </a:endParaRPr>
          </a:p>
          <a:p>
            <a:pPr lvl="1" eaLnBrk="1" hangingPunct="1">
              <a:defRPr/>
            </a:pPr>
            <a:r>
              <a:rPr lang="zh-CN" altLang="zh-CN" sz="2800" dirty="0"/>
              <a:t>一个</a:t>
            </a:r>
            <a:r>
              <a:rPr lang="en-US" altLang="zh-CN" sz="2800" dirty="0"/>
              <a:t>C</a:t>
            </a:r>
            <a:r>
              <a:rPr lang="zh-CN" altLang="zh-CN" sz="2800" dirty="0"/>
              <a:t>程序是由一个或多个函数组成的</a:t>
            </a:r>
            <a:endParaRPr lang="en-US" altLang="zh-CN" sz="2800" dirty="0"/>
          </a:p>
          <a:p>
            <a:pPr lvl="1" eaLnBrk="1" hangingPunct="1">
              <a:defRPr/>
            </a:pPr>
            <a:r>
              <a:rPr lang="zh-CN" altLang="zh-CN" sz="2800" dirty="0"/>
              <a:t>必须包含一个</a:t>
            </a:r>
            <a:r>
              <a:rPr lang="en-US" altLang="zh-CN" sz="2800" dirty="0"/>
              <a:t>main</a:t>
            </a:r>
            <a:r>
              <a:rPr lang="zh-CN" altLang="zh-CN" sz="2800" dirty="0"/>
              <a:t>函数</a:t>
            </a:r>
            <a:r>
              <a:rPr lang="zh-CN" altLang="en-US" sz="2800" dirty="0"/>
              <a:t>（只能有一个）</a:t>
            </a:r>
            <a:endParaRPr lang="en-US" altLang="zh-CN" sz="2800" dirty="0"/>
          </a:p>
          <a:p>
            <a:pPr lvl="1" eaLnBrk="1" hangingPunct="1">
              <a:defRPr/>
            </a:pPr>
            <a:r>
              <a:rPr lang="zh-CN" altLang="zh-CN" sz="2800" dirty="0"/>
              <a:t>每个函数都用来实现一个或几个特定功能</a:t>
            </a:r>
            <a:endParaRPr lang="en-US" altLang="zh-CN" sz="2800" dirty="0"/>
          </a:p>
          <a:p>
            <a:pPr lvl="1" eaLnBrk="1" hangingPunct="1">
              <a:defRPr/>
            </a:pPr>
            <a:r>
              <a:rPr lang="zh-CN" altLang="zh-CN" sz="2800" dirty="0"/>
              <a:t>被调用的函数可以是库函数</a:t>
            </a:r>
            <a:r>
              <a:rPr lang="zh-CN" altLang="en-US" sz="2800" dirty="0"/>
              <a:t>，</a:t>
            </a:r>
            <a:r>
              <a:rPr lang="zh-CN" altLang="zh-CN" sz="2800" dirty="0"/>
              <a:t>也可以</a:t>
            </a:r>
            <a:r>
              <a:rPr lang="zh-CN" altLang="en-US" sz="2800" dirty="0"/>
              <a:t>是</a:t>
            </a:r>
            <a:r>
              <a:rPr lang="zh-CN" altLang="zh-CN" sz="2800" dirty="0"/>
              <a:t>自己编制设计的函数</a:t>
            </a:r>
            <a:endParaRPr lang="en-US" altLang="zh-CN" sz="2800" dirty="0"/>
          </a:p>
        </p:txBody>
      </p:sp>
      <p:sp>
        <p:nvSpPr>
          <p:cNvPr id="2478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</a:rPr>
              <a:t>程序的构成特点（</a:t>
            </a:r>
            <a:r>
              <a:rPr lang="en-US" altLang="zh-CN" dirty="0" smtClean="0">
                <a:latin typeface="Times New Roman" pitchFamily="18" charset="0"/>
              </a:rPr>
              <a:t>3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79943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457" y="377857"/>
            <a:ext cx="84485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r>
              <a:rPr lang="zh-CN" altLang="en-US" sz="2400" b="1" dirty="0">
                <a:solidFill>
                  <a:prstClr val="white"/>
                </a:solidFill>
              </a:rPr>
              <a:t>）有以下程序段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st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x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*y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 *</a:t>
            </a:r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a[]={</a:t>
            </a:r>
            <a:r>
              <a:rPr lang="en-US" altLang="zh-CN" sz="2400" b="1" dirty="0">
                <a:solidFill>
                  <a:prstClr val="white"/>
                </a:solidFill>
              </a:rPr>
              <a:t>1,2}, b</a:t>
            </a:r>
            <a:r>
              <a:rPr lang="en-US" altLang="zh-CN" sz="2400" b="1" dirty="0">
                <a:solidFill>
                  <a:prstClr val="white"/>
                </a:solidFill>
              </a:rPr>
              <a:t>[]={3,4};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st</a:t>
            </a:r>
            <a:r>
              <a:rPr lang="en-US" altLang="zh-CN" sz="2400" b="1" dirty="0">
                <a:solidFill>
                  <a:prstClr val="white"/>
                </a:solidFill>
              </a:rPr>
              <a:t>  c[2]={10,a,20,b};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=c;</a:t>
            </a:r>
          </a:p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以下选项中表达式的值为</a:t>
            </a:r>
            <a:r>
              <a:rPr lang="en-US" altLang="zh-CN" sz="2400" b="1" dirty="0">
                <a:solidFill>
                  <a:prstClr val="white"/>
                </a:solidFill>
              </a:rPr>
              <a:t>11</a:t>
            </a:r>
            <a:r>
              <a:rPr lang="zh-CN" altLang="en-US" sz="2400" b="1" dirty="0">
                <a:solidFill>
                  <a:prstClr val="white"/>
                </a:solidFill>
              </a:rPr>
              <a:t>的是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*</a:t>
            </a:r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-&gt;y				B) </a:t>
            </a:r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-&gt;x			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C</a:t>
            </a:r>
            <a:r>
              <a:rPr lang="en-US" altLang="zh-CN" sz="2400" b="1" dirty="0">
                <a:solidFill>
                  <a:prstClr val="white"/>
                </a:solidFill>
              </a:rPr>
              <a:t>) ++</a:t>
            </a:r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-&gt;x			D) (</a:t>
            </a:r>
            <a:r>
              <a:rPr lang="en-US" altLang="zh-CN" sz="2400" b="1" dirty="0" err="1">
                <a:solidFill>
                  <a:prstClr val="white"/>
                </a:solidFill>
              </a:rPr>
              <a:t>pt</a:t>
            </a:r>
            <a:r>
              <a:rPr lang="en-US" altLang="zh-CN" sz="2400" b="1" dirty="0">
                <a:solidFill>
                  <a:prstClr val="white"/>
                </a:solidFill>
              </a:rPr>
              <a:t>++)-&gt;x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7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60" y="1305133"/>
            <a:ext cx="84485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r>
              <a:rPr lang="zh-CN" altLang="en-US" sz="2400" b="1" dirty="0">
                <a:solidFill>
                  <a:prstClr val="white"/>
                </a:solidFill>
              </a:rPr>
              <a:t>）下面程序的输出是	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main()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enum</a:t>
            </a:r>
            <a:r>
              <a:rPr lang="en-US" altLang="zh-CN" sz="2400" b="1" dirty="0">
                <a:solidFill>
                  <a:prstClr val="white"/>
                </a:solidFill>
              </a:rPr>
              <a:t> team {</a:t>
            </a:r>
            <a:r>
              <a:rPr lang="en-US" altLang="zh-CN" sz="2400" b="1" dirty="0" err="1">
                <a:solidFill>
                  <a:prstClr val="white"/>
                </a:solidFill>
              </a:rPr>
              <a:t>my,your</a:t>
            </a:r>
            <a:r>
              <a:rPr lang="en-US" altLang="zh-CN" sz="2400" b="1" dirty="0">
                <a:solidFill>
                  <a:prstClr val="white"/>
                </a:solidFill>
              </a:rPr>
              <a:t>=4,his,her=his+10};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("%d %d %d %d\n",</a:t>
            </a:r>
            <a:r>
              <a:rPr lang="en-US" altLang="zh-CN" sz="2400" b="1" dirty="0" err="1">
                <a:solidFill>
                  <a:prstClr val="white"/>
                </a:solidFill>
              </a:rPr>
              <a:t>my,your,his,her</a:t>
            </a:r>
            <a:r>
              <a:rPr lang="en-US" altLang="zh-CN" sz="2400" b="1" dirty="0">
                <a:solidFill>
                  <a:prstClr val="white"/>
                </a:solidFill>
              </a:rPr>
              <a:t>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0 </a:t>
            </a:r>
            <a:r>
              <a:rPr lang="en-US" altLang="zh-CN" sz="2400" b="1" dirty="0">
                <a:solidFill>
                  <a:prstClr val="white"/>
                </a:solidFill>
              </a:rPr>
              <a:t>1 2 3      	B) 0 4 0 10       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C</a:t>
            </a:r>
            <a:r>
              <a:rPr lang="en-US" altLang="zh-CN" sz="2400" b="1" dirty="0">
                <a:solidFill>
                  <a:prstClr val="white"/>
                </a:solidFill>
              </a:rPr>
              <a:t>) 0 4 5 15      	D) 1 4 5 15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81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457" y="107398"/>
            <a:ext cx="84485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4</a:t>
            </a:r>
            <a:r>
              <a:rPr lang="zh-CN" altLang="en-US" sz="2400" b="1" dirty="0">
                <a:solidFill>
                  <a:prstClr val="white"/>
                </a:solidFill>
              </a:rPr>
              <a:t>）以下对结构体类型变量</a:t>
            </a:r>
            <a:r>
              <a:rPr lang="en-US" altLang="zh-CN" sz="2400" b="1" dirty="0">
                <a:solidFill>
                  <a:prstClr val="white"/>
                </a:solidFill>
              </a:rPr>
              <a:t>td</a:t>
            </a:r>
            <a:r>
              <a:rPr lang="zh-CN" altLang="en-US" sz="2400" b="1" dirty="0">
                <a:solidFill>
                  <a:prstClr val="white"/>
                </a:solidFill>
              </a:rPr>
              <a:t>的定义中，错误的是</a:t>
            </a:r>
            <a:r>
              <a:rPr lang="en-US" altLang="zh-CN" sz="2400" b="1" dirty="0">
                <a:solidFill>
                  <a:prstClr val="white"/>
                </a:solidFill>
              </a:rPr>
              <a:t>______</a:t>
            </a:r>
            <a:r>
              <a:rPr lang="zh-CN" altLang="en-US" sz="2400" b="1" dirty="0">
                <a:solidFill>
                  <a:prstClr val="white"/>
                </a:solidFill>
              </a:rPr>
              <a:t>。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</a:t>
            </a:r>
            <a:r>
              <a:rPr lang="en-US" altLang="zh-CN" sz="2400" b="1" dirty="0" err="1">
                <a:solidFill>
                  <a:prstClr val="white"/>
                </a:solidFill>
              </a:rPr>
              <a:t>typedef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aa			</a:t>
            </a:r>
            <a:r>
              <a:rPr lang="en-US" altLang="zh-CN" sz="2400" b="1" dirty="0">
                <a:solidFill>
                  <a:prstClr val="white"/>
                </a:solidFill>
              </a:rPr>
              <a:t>B</a:t>
            </a:r>
            <a:r>
              <a:rPr lang="en-US" altLang="zh-CN" sz="2400" b="1" dirty="0">
                <a:solidFill>
                  <a:prstClr val="white"/>
                </a:solidFill>
              </a:rPr>
              <a:t>)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aa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n;							   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n;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 float m;							     float m;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}AA; 							   };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AA td;							  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aa td;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C)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							D)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n; 							   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n;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 float m;							     float m;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}aa;								   }td;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aa td;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76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457" y="107398"/>
            <a:ext cx="844854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5</a:t>
            </a:r>
            <a:r>
              <a:rPr lang="zh-CN" altLang="en-US" sz="2400" b="1" dirty="0">
                <a:solidFill>
                  <a:prstClr val="white"/>
                </a:solidFill>
              </a:rPr>
              <a:t>）下面程序的输出结果为	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st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x;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*y;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 *p;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dt</a:t>
            </a:r>
            <a:r>
              <a:rPr lang="en-US" altLang="zh-CN" sz="2400" b="1" dirty="0">
                <a:solidFill>
                  <a:prstClr val="white"/>
                </a:solidFill>
              </a:rPr>
              <a:t>[4]={10,20,30,40};</a:t>
            </a: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st</a:t>
            </a:r>
            <a:r>
              <a:rPr lang="en-US" altLang="zh-CN" sz="2400" b="1" dirty="0">
                <a:solidFill>
                  <a:prstClr val="white"/>
                </a:solidFill>
              </a:rPr>
              <a:t> aa[4]={ 50,&amp;dt[0],60,&amp;dt[1],70,&amp;dt[2],80,&amp;dt[3] };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main()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  p=aa;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("%d\n", ++p-&gt;x   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("%d\n", (++p)-&gt;x);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("%d\n", ++( *p-&gt;y));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10           	B) 50            	C)  51            	D)  60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	20                60                   </a:t>
            </a:r>
            <a:r>
              <a:rPr lang="en-US" altLang="zh-CN" sz="2400" b="1" dirty="0">
                <a:solidFill>
                  <a:prstClr val="white"/>
                </a:solidFill>
              </a:rPr>
              <a:t>60      </a:t>
            </a:r>
            <a:r>
              <a:rPr lang="en-US" altLang="zh-CN" sz="2400" b="1" dirty="0">
                <a:solidFill>
                  <a:prstClr val="white"/>
                </a:solidFill>
              </a:rPr>
              <a:t>		           </a:t>
            </a:r>
            <a:r>
              <a:rPr lang="en-US" altLang="zh-CN" sz="2400" b="1" dirty="0">
                <a:solidFill>
                  <a:prstClr val="white"/>
                </a:solidFill>
              </a:rPr>
              <a:t>70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	20                21                   </a:t>
            </a:r>
            <a:r>
              <a:rPr lang="en-US" altLang="zh-CN" sz="2400" b="1" dirty="0">
                <a:solidFill>
                  <a:prstClr val="white"/>
                </a:solidFill>
              </a:rPr>
              <a:t>21    </a:t>
            </a:r>
            <a:r>
              <a:rPr lang="en-US" altLang="zh-CN" sz="2400" b="1" dirty="0">
                <a:solidFill>
                  <a:prstClr val="white"/>
                </a:solidFill>
              </a:rPr>
              <a:t>	     		      </a:t>
            </a:r>
            <a:r>
              <a:rPr lang="en-US" altLang="zh-CN" sz="2400" b="1" dirty="0">
                <a:solidFill>
                  <a:prstClr val="white"/>
                </a:solidFill>
              </a:rPr>
              <a:t>31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0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457" y="107398"/>
            <a:ext cx="84485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6</a:t>
            </a:r>
            <a:r>
              <a:rPr lang="zh-CN" altLang="en-US" sz="2400" b="1" dirty="0">
                <a:solidFill>
                  <a:prstClr val="white"/>
                </a:solidFill>
              </a:rPr>
              <a:t>）若已建立下面的链表结构，指针</a:t>
            </a:r>
            <a:r>
              <a:rPr lang="en-US" altLang="zh-CN" sz="2400" b="1" dirty="0">
                <a:solidFill>
                  <a:prstClr val="white"/>
                </a:solidFill>
              </a:rPr>
              <a:t>p</a:t>
            </a:r>
            <a:r>
              <a:rPr lang="zh-CN" altLang="en-US" sz="2400" b="1" dirty="0">
                <a:solidFill>
                  <a:prstClr val="white"/>
                </a:solidFill>
              </a:rPr>
              <a:t>、</a:t>
            </a:r>
            <a:r>
              <a:rPr lang="en-US" altLang="zh-CN" sz="2400" b="1" dirty="0">
                <a:solidFill>
                  <a:prstClr val="white"/>
                </a:solidFill>
              </a:rPr>
              <a:t>s</a:t>
            </a:r>
            <a:r>
              <a:rPr lang="zh-CN" altLang="en-US" sz="2400" b="1" dirty="0">
                <a:solidFill>
                  <a:prstClr val="white"/>
                </a:solidFill>
              </a:rPr>
              <a:t>分别指向图中所示的结点，则不能将</a:t>
            </a:r>
            <a:r>
              <a:rPr lang="en-US" altLang="zh-CN" sz="2400" b="1" dirty="0">
                <a:solidFill>
                  <a:prstClr val="white"/>
                </a:solidFill>
              </a:rPr>
              <a:t>s</a:t>
            </a:r>
            <a:r>
              <a:rPr lang="zh-CN" altLang="en-US" sz="2400" b="1" dirty="0">
                <a:solidFill>
                  <a:prstClr val="white"/>
                </a:solidFill>
              </a:rPr>
              <a:t>所指的结点插入到链表末尾的语句组是</a:t>
            </a:r>
            <a:r>
              <a:rPr lang="en-US" altLang="zh-CN" sz="2400" b="1" dirty="0">
                <a:solidFill>
                  <a:prstClr val="white"/>
                </a:solidFill>
              </a:rPr>
              <a:t>__________</a:t>
            </a:r>
            <a:r>
              <a:rPr lang="zh-CN" altLang="en-US" sz="2400" b="1" dirty="0">
                <a:solidFill>
                  <a:prstClr val="white"/>
                </a:solidFill>
              </a:rPr>
              <a:t>。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s-&gt;next=NULL; p=p-&gt;next; p-&gt;next=s;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B) p=p-&gt;next; s-&gt;next=p-&gt;next; p-&gt;next=s;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C) p=p-&gt;next; s-&gt;next=p; p-&gt;next=s;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D) p=(*p).next; (*s).next=(*p).next; (*p).next=s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  <a:endParaRPr lang="en-US" altLang="zh-CN" sz="2400" b="1" dirty="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50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78" y="1347183"/>
            <a:ext cx="5738803" cy="20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457" y="107398"/>
            <a:ext cx="84485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7</a:t>
            </a:r>
            <a:r>
              <a:rPr lang="zh-CN" altLang="en-US" sz="2400" b="1" dirty="0">
                <a:solidFill>
                  <a:prstClr val="white"/>
                </a:solidFill>
              </a:rPr>
              <a:t>）</a:t>
            </a:r>
            <a:r>
              <a:rPr lang="zh-CN" altLang="en-US" sz="2400" b="1" dirty="0">
                <a:solidFill>
                  <a:prstClr val="white"/>
                </a:solidFill>
              </a:rPr>
              <a:t>有以下程序： 	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#include&lt;</a:t>
            </a:r>
            <a:r>
              <a:rPr lang="en-US" altLang="zh-CN" sz="2400" b="1" dirty="0" err="1">
                <a:solidFill>
                  <a:prstClr val="white"/>
                </a:solidFill>
              </a:rPr>
              <a:t>stdio.h</a:t>
            </a:r>
            <a:r>
              <a:rPr lang="en-US" altLang="zh-CN" sz="2400" b="1" dirty="0">
                <a:solidFill>
                  <a:prstClr val="white"/>
                </a:solidFill>
              </a:rPr>
              <a:t>&gt;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union  pw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;   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</a:rPr>
              <a:t>  char  </a:t>
            </a:r>
            <a:r>
              <a:rPr lang="en-US" altLang="zh-CN" sz="2400" b="1" dirty="0" err="1">
                <a:solidFill>
                  <a:prstClr val="white"/>
                </a:solidFill>
              </a:rPr>
              <a:t>ch</a:t>
            </a:r>
            <a:r>
              <a:rPr lang="en-US" altLang="zh-CN" sz="2400" b="1" dirty="0">
                <a:solidFill>
                  <a:prstClr val="white"/>
                </a:solidFill>
              </a:rPr>
              <a:t>[2</a:t>
            </a:r>
            <a:r>
              <a:rPr lang="en-US" altLang="zh-CN" sz="2400" b="1" dirty="0">
                <a:solidFill>
                  <a:prstClr val="white"/>
                </a:solidFill>
              </a:rPr>
              <a:t>];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 </a:t>
            </a:r>
            <a:r>
              <a:rPr lang="en-US" altLang="zh-CN" sz="2400" b="1" dirty="0">
                <a:solidFill>
                  <a:prstClr val="white"/>
                </a:solidFill>
              </a:rPr>
              <a:t>a;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main()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 a.ch[0]=13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</a:t>
            </a:r>
            <a:r>
              <a:rPr lang="en-US" altLang="zh-CN" sz="2400" b="1" dirty="0">
                <a:solidFill>
                  <a:prstClr val="white"/>
                </a:solidFill>
              </a:rPr>
              <a:t>a.ch[1</a:t>
            </a:r>
            <a:r>
              <a:rPr lang="en-US" altLang="zh-CN" sz="2400" b="1" dirty="0">
                <a:solidFill>
                  <a:prstClr val="white"/>
                </a:solidFill>
              </a:rPr>
              <a:t>]=1;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("%d\n",</a:t>
            </a:r>
            <a:r>
              <a:rPr lang="en-US" altLang="zh-CN" sz="2400" b="1" dirty="0" err="1">
                <a:solidFill>
                  <a:prstClr val="white"/>
                </a:solidFill>
              </a:rPr>
              <a:t>a.i</a:t>
            </a:r>
            <a:r>
              <a:rPr lang="en-US" altLang="zh-CN" sz="2400" b="1" dirty="0">
                <a:solidFill>
                  <a:prstClr val="white"/>
                </a:solidFill>
              </a:rPr>
              <a:t>);  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程序的输出结果是　    </a:t>
            </a:r>
            <a:r>
              <a:rPr lang="zh-CN" altLang="en-US" sz="2400" b="1" dirty="0">
                <a:solidFill>
                  <a:prstClr val="white"/>
                </a:solidFill>
              </a:rPr>
              <a:t>。</a:t>
            </a:r>
            <a:endParaRPr lang="zh-CN" altLang="en-US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A) 13      		B) 14       		C) 208      		D) </a:t>
            </a:r>
            <a:r>
              <a:rPr lang="en-US" altLang="zh-CN" sz="2400" b="1" dirty="0">
                <a:solidFill>
                  <a:prstClr val="white"/>
                </a:solidFill>
              </a:rPr>
              <a:t>269</a:t>
            </a:r>
            <a:endParaRPr lang="en-US" altLang="zh-CN" sz="2400" b="1" dirty="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39448" y="5794725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42822" y="1893040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[0]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在低字节，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在高字节。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2276" y="287702"/>
            <a:ext cx="844854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solidFill>
                  <a:prstClr val="white"/>
                </a:solidFill>
              </a:rPr>
              <a:t>（</a:t>
            </a:r>
            <a:r>
              <a:rPr lang="en-US" altLang="zh-CN" sz="2400" b="1" dirty="0">
                <a:solidFill>
                  <a:prstClr val="white"/>
                </a:solidFill>
              </a:rPr>
              <a:t>8</a:t>
            </a:r>
            <a:r>
              <a:rPr lang="zh-CN" altLang="en-US" sz="2400" b="1" dirty="0">
                <a:solidFill>
                  <a:prstClr val="white"/>
                </a:solidFill>
              </a:rPr>
              <a:t>）以下程序运行后的输出结果</a:t>
            </a:r>
            <a:r>
              <a:rPr lang="zh-CN" altLang="en-US" sz="2400" b="1" dirty="0">
                <a:solidFill>
                  <a:prstClr val="white"/>
                </a:solidFill>
              </a:rPr>
              <a:t>是 </a:t>
            </a:r>
            <a:r>
              <a:rPr lang="en-US" altLang="zh-CN" sz="2400" b="1" dirty="0">
                <a:solidFill>
                  <a:prstClr val="white"/>
                </a:solidFill>
              </a:rPr>
              <a:t>_______________</a:t>
            </a:r>
            <a:endParaRPr lang="en-US" altLang="zh-CN" sz="2400" b="1" dirty="0">
              <a:solidFill>
                <a:prstClr val="white"/>
              </a:solidFill>
            </a:endParaRPr>
          </a:p>
          <a:p>
            <a:pPr defTabSz="457200"/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 NODE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 k;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NODE  *link;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main()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{ </a:t>
            </a:r>
            <a:r>
              <a:rPr lang="en-US" altLang="zh-CN" sz="2400" b="1" dirty="0" err="1">
                <a:solidFill>
                  <a:prstClr val="white"/>
                </a:solidFill>
              </a:rPr>
              <a:t>struct</a:t>
            </a:r>
            <a:r>
              <a:rPr lang="en-US" altLang="zh-CN" sz="2400" b="1" dirty="0">
                <a:solidFill>
                  <a:prstClr val="white"/>
                </a:solidFill>
              </a:rPr>
              <a:t>  NODE  m[5],*p=m,*q=m+4;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=0;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while(p!=q)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{   p-&gt;k=++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;   p++;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  q-&gt;k=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++;   q--;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}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q-&gt;k=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for(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=0;i&lt;5;i++)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 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("%</a:t>
            </a:r>
            <a:r>
              <a:rPr lang="en-US" altLang="zh-CN" sz="2400" b="1" dirty="0" err="1">
                <a:solidFill>
                  <a:prstClr val="white"/>
                </a:solidFill>
              </a:rPr>
              <a:t>d",m</a:t>
            </a:r>
            <a:r>
              <a:rPr lang="en-US" altLang="zh-CN" sz="2400" b="1" dirty="0">
                <a:solidFill>
                  <a:prstClr val="white"/>
                </a:solidFill>
              </a:rPr>
              <a:t>[</a:t>
            </a:r>
            <a:r>
              <a:rPr lang="en-US" altLang="zh-CN" sz="2400" b="1" dirty="0" err="1">
                <a:solidFill>
                  <a:prstClr val="white"/>
                </a:solidFill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</a:rPr>
              <a:t>].k);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  </a:t>
            </a:r>
            <a:r>
              <a:rPr lang="en-US" altLang="zh-CN" sz="2400" b="1" dirty="0" err="1">
                <a:solidFill>
                  <a:prstClr val="white"/>
                </a:solidFill>
              </a:rPr>
              <a:t>printf</a:t>
            </a:r>
            <a:r>
              <a:rPr lang="en-US" altLang="zh-CN" sz="2400" b="1" dirty="0">
                <a:solidFill>
                  <a:prstClr val="white"/>
                </a:solidFill>
              </a:rPr>
              <a:t>("\n");</a:t>
            </a:r>
          </a:p>
          <a:p>
            <a:pPr defTabSz="457200"/>
            <a:r>
              <a:rPr lang="en-US" altLang="zh-CN" sz="2400" b="1" dirty="0">
                <a:solidFill>
                  <a:prstClr val="white"/>
                </a:solidFill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2" y="5876974"/>
            <a:ext cx="1330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CN" sz="3200" b="1" dirty="0">
                <a:solidFill>
                  <a:srgbClr val="FFFF00"/>
                </a:solidFill>
              </a:rPr>
              <a:t>13431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2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95009" y="332017"/>
            <a:ext cx="4506667" cy="52444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95009" y="5576461"/>
            <a:ext cx="4320000" cy="1081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9463" y="4754462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】C</a:t>
            </a:r>
          </a:p>
        </p:txBody>
      </p:sp>
    </p:spTree>
    <p:extLst>
      <p:ext uri="{BB962C8B-B14F-4D97-AF65-F5344CB8AC3E}">
        <p14:creationId xmlns:p14="http://schemas.microsoft.com/office/powerpoint/2010/main" val="10829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6617970" cy="45491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12675" y="4731720"/>
            <a:ext cx="203132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1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B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2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B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22279" y="400885"/>
            <a:ext cx="5644444" cy="2012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22279" y="2413584"/>
            <a:ext cx="5133975" cy="42005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91175" y="3584121"/>
            <a:ext cx="2799036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1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 err="1">
                <a:solidFill>
                  <a:prstClr val="white"/>
                </a:solidFill>
              </a:rPr>
              <a:t>linklist</a:t>
            </a:r>
            <a:r>
              <a:rPr lang="en-US" altLang="zh-CN" sz="2400" dirty="0">
                <a:solidFill>
                  <a:prstClr val="white"/>
                </a:solidFill>
              </a:rPr>
              <a:t> *</a:t>
            </a:r>
            <a:r>
              <a:rPr lang="en-US" altLang="zh-CN" sz="2400" dirty="0" err="1">
                <a:solidFill>
                  <a:prstClr val="white"/>
                </a:solidFill>
              </a:rPr>
              <a:t>ra</a:t>
            </a:r>
            <a:r>
              <a:rPr lang="en-US" altLang="zh-CN" sz="2400" dirty="0">
                <a:solidFill>
                  <a:prstClr val="white"/>
                </a:solidFill>
              </a:rPr>
              <a:t>,*</a:t>
            </a:r>
            <a:r>
              <a:rPr lang="en-US" altLang="zh-CN" sz="2400" dirty="0" err="1">
                <a:solidFill>
                  <a:prstClr val="white"/>
                </a:solidFill>
              </a:rPr>
              <a:t>rb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2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 err="1">
                <a:solidFill>
                  <a:prstClr val="white"/>
                </a:solidFill>
              </a:rPr>
              <a:t>rb</a:t>
            </a:r>
            <a:r>
              <a:rPr lang="en-US" altLang="zh-CN" sz="2400" dirty="0">
                <a:solidFill>
                  <a:prstClr val="white"/>
                </a:solidFill>
              </a:rPr>
              <a:t>-&gt;next-&gt;next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3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043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1400">
              <a:solidFill>
                <a:srgbClr val="5E5D2F"/>
              </a:solidFill>
              <a:latin typeface="-쉬리M"/>
            </a:endParaRPr>
          </a:p>
        </p:txBody>
      </p:sp>
      <p:sp>
        <p:nvSpPr>
          <p:cNvPr id="24883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571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</a:rPr>
              <a:t>程序的构成特点（</a:t>
            </a:r>
            <a:r>
              <a:rPr lang="en-US" altLang="zh-CN" dirty="0" smtClean="0">
                <a:latin typeface="Times New Roman" pitchFamily="18" charset="0"/>
              </a:rPr>
              <a:t>4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042988"/>
            <a:ext cx="7772400" cy="48339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4. </a:t>
            </a:r>
            <a:r>
              <a:rPr lang="zh-CN" altLang="zh-CN" b="1" dirty="0" smtClean="0">
                <a:solidFill>
                  <a:schemeClr val="accent6"/>
                </a:solidFill>
              </a:rPr>
              <a:t>程序</a:t>
            </a:r>
            <a:r>
              <a:rPr lang="zh-CN" altLang="zh-CN" b="1" dirty="0">
                <a:solidFill>
                  <a:schemeClr val="accent6"/>
                </a:solidFill>
              </a:rPr>
              <a:t>总是从</a:t>
            </a:r>
            <a:r>
              <a:rPr lang="en-US" altLang="zh-CN" b="1" dirty="0">
                <a:solidFill>
                  <a:schemeClr val="accent6"/>
                </a:solidFill>
              </a:rPr>
              <a:t>main</a:t>
            </a:r>
            <a:r>
              <a:rPr lang="zh-CN" altLang="zh-CN" b="1" dirty="0">
                <a:solidFill>
                  <a:schemeClr val="accent6"/>
                </a:solidFill>
              </a:rPr>
              <a:t>函数开始</a:t>
            </a:r>
            <a:r>
              <a:rPr lang="zh-CN" altLang="zh-CN" b="1" dirty="0" smtClean="0">
                <a:solidFill>
                  <a:schemeClr val="accent6"/>
                </a:solidFill>
              </a:rPr>
              <a:t>执行</a:t>
            </a:r>
            <a:r>
              <a:rPr lang="zh-CN" altLang="en-US" b="1" dirty="0">
                <a:solidFill>
                  <a:schemeClr val="accent6"/>
                </a:solidFill>
              </a:rPr>
              <a:t>；</a:t>
            </a:r>
            <a:endParaRPr lang="en-US" altLang="zh-CN" b="1" dirty="0">
              <a:solidFill>
                <a:schemeClr val="accent6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dirty="0"/>
              <a:t>5. </a:t>
            </a:r>
            <a:r>
              <a:rPr lang="en-US" altLang="zh-CN" b="1" dirty="0">
                <a:solidFill>
                  <a:schemeClr val="accent6"/>
                </a:solidFill>
              </a:rPr>
              <a:t>C</a:t>
            </a:r>
            <a:r>
              <a:rPr lang="zh-CN" altLang="zh-CN" b="1" dirty="0">
                <a:solidFill>
                  <a:schemeClr val="accent6"/>
                </a:solidFill>
              </a:rPr>
              <a:t>程序对计算机的操作由</a:t>
            </a:r>
            <a:r>
              <a:rPr lang="en-US" altLang="zh-CN" b="1" dirty="0">
                <a:solidFill>
                  <a:schemeClr val="accent6"/>
                </a:solidFill>
              </a:rPr>
              <a:t>C</a:t>
            </a:r>
            <a:r>
              <a:rPr lang="zh-CN" altLang="zh-CN" b="1" dirty="0">
                <a:solidFill>
                  <a:schemeClr val="accent6"/>
                </a:solidFill>
              </a:rPr>
              <a:t>语句</a:t>
            </a:r>
            <a:r>
              <a:rPr lang="zh-CN" altLang="zh-CN" b="1" dirty="0" smtClean="0">
                <a:solidFill>
                  <a:schemeClr val="accent6"/>
                </a:solidFill>
              </a:rPr>
              <a:t>完成</a:t>
            </a:r>
            <a:r>
              <a:rPr lang="zh-CN" altLang="en-US" b="1" dirty="0" smtClean="0">
                <a:solidFill>
                  <a:schemeClr val="accent6"/>
                </a:solidFill>
              </a:rPr>
              <a:t>；</a:t>
            </a:r>
            <a:endParaRPr lang="en-US" altLang="zh-CN" b="1" dirty="0">
              <a:solidFill>
                <a:schemeClr val="accent6"/>
              </a:solidFill>
            </a:endParaRPr>
          </a:p>
          <a:p>
            <a:pPr lvl="1" eaLnBrk="1" hangingPunct="1">
              <a:defRPr/>
            </a:pPr>
            <a:r>
              <a:rPr lang="en-US" altLang="zh-CN" dirty="0" smtClean="0"/>
              <a:t>C</a:t>
            </a:r>
            <a:r>
              <a:rPr lang="zh-CN" altLang="zh-CN" dirty="0"/>
              <a:t>程序书写格式是比较自由的</a:t>
            </a:r>
            <a:endParaRPr lang="en-US" altLang="zh-CN" dirty="0"/>
          </a:p>
          <a:p>
            <a:pPr lvl="2" eaLnBrk="1" hangingPunct="1">
              <a:defRPr/>
            </a:pPr>
            <a:r>
              <a:rPr lang="zh-CN" altLang="zh-CN" dirty="0"/>
              <a:t>一行内可以写几个语句</a:t>
            </a:r>
            <a:endParaRPr lang="en-US" altLang="zh-CN" dirty="0"/>
          </a:p>
          <a:p>
            <a:pPr lvl="2" eaLnBrk="1" hangingPunct="1">
              <a:defRPr/>
            </a:pPr>
            <a:r>
              <a:rPr lang="zh-CN" altLang="zh-CN" dirty="0"/>
              <a:t>一个语句可以分写在多行上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zh-CN" dirty="0"/>
              <a:t>为清晰起见，习惯上每行只写一个</a:t>
            </a:r>
            <a:r>
              <a:rPr lang="zh-CN" altLang="zh-CN" dirty="0" smtClean="0"/>
              <a:t>语句</a:t>
            </a:r>
            <a:endParaRPr lang="en-US" altLang="zh-CN" dirty="0" smtClean="0"/>
          </a:p>
          <a:p>
            <a:pPr eaLnBrk="1" hangingPunct="1">
              <a:buFontTx/>
              <a:buNone/>
              <a:defRPr/>
            </a:pPr>
            <a:r>
              <a:rPr lang="en-US" altLang="zh-CN" dirty="0"/>
              <a:t>6. </a:t>
            </a:r>
            <a:r>
              <a:rPr lang="zh-CN" altLang="zh-CN" b="1" dirty="0">
                <a:solidFill>
                  <a:schemeClr val="accent6"/>
                </a:solidFill>
              </a:rPr>
              <a:t>数据声明和语句最后必须有</a:t>
            </a:r>
            <a:r>
              <a:rPr lang="zh-CN" altLang="zh-CN" b="1" dirty="0" smtClean="0">
                <a:solidFill>
                  <a:schemeClr val="accent6"/>
                </a:solidFill>
              </a:rPr>
              <a:t>分号</a:t>
            </a:r>
            <a:r>
              <a:rPr lang="zh-CN" altLang="en-US" b="1" dirty="0" smtClean="0">
                <a:solidFill>
                  <a:schemeClr val="accent6"/>
                </a:solidFill>
              </a:rPr>
              <a:t>；</a:t>
            </a:r>
            <a:endParaRPr lang="en-US" altLang="zh-CN" b="1" dirty="0">
              <a:solidFill>
                <a:schemeClr val="accent6"/>
              </a:solidFill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/>
              <a:t>7. </a:t>
            </a:r>
            <a:r>
              <a:rPr lang="en-US" altLang="zh-CN" b="1" dirty="0">
                <a:solidFill>
                  <a:schemeClr val="accent6"/>
                </a:solidFill>
              </a:rPr>
              <a:t>C</a:t>
            </a:r>
            <a:r>
              <a:rPr lang="zh-CN" altLang="zh-CN" b="1" dirty="0">
                <a:solidFill>
                  <a:schemeClr val="accent6"/>
                </a:solidFill>
              </a:rPr>
              <a:t>语言本身不提供输入输出</a:t>
            </a:r>
            <a:r>
              <a:rPr lang="zh-CN" altLang="zh-CN" b="1" dirty="0" smtClean="0">
                <a:solidFill>
                  <a:schemeClr val="accent6"/>
                </a:solidFill>
              </a:rPr>
              <a:t>语句</a:t>
            </a:r>
            <a:r>
              <a:rPr lang="zh-CN" altLang="en-US" b="1" dirty="0" smtClean="0">
                <a:solidFill>
                  <a:schemeClr val="accent6"/>
                </a:solidFill>
              </a:rPr>
              <a:t>；</a:t>
            </a:r>
            <a:endParaRPr lang="en-US" altLang="zh-CN" b="1" dirty="0">
              <a:solidFill>
                <a:schemeClr val="accent6"/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dirty="0"/>
              <a:t>8. </a:t>
            </a:r>
            <a:r>
              <a:rPr lang="zh-CN" altLang="zh-CN" b="1" dirty="0">
                <a:solidFill>
                  <a:schemeClr val="accent6"/>
                </a:solidFill>
              </a:rPr>
              <a:t>程序应当包含注释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zh-CN" altLang="zh-CN" b="1" dirty="0">
                <a:solidFill>
                  <a:schemeClr val="accent6"/>
                </a:solidFill>
              </a:rPr>
              <a:t>增加</a:t>
            </a:r>
            <a:r>
              <a:rPr lang="zh-CN" altLang="zh-CN" b="1" dirty="0" smtClean="0">
                <a:solidFill>
                  <a:schemeClr val="accent6"/>
                </a:solidFill>
              </a:rPr>
              <a:t>可读性</a:t>
            </a:r>
            <a:r>
              <a:rPr lang="zh-CN" altLang="en-US" b="1" dirty="0" smtClean="0">
                <a:solidFill>
                  <a:schemeClr val="accent6"/>
                </a:solidFill>
              </a:rPr>
              <a:t>。</a:t>
            </a:r>
            <a:endParaRPr lang="en-US" altLang="zh-C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35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453963"/>
            <a:ext cx="5365079" cy="2717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57200" y="3171423"/>
            <a:ext cx="5130159" cy="35428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74814" y="4234148"/>
            <a:ext cx="2773516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prstClr val="white"/>
                </a:solidFill>
              </a:rPr>
              <a:t>【</a:t>
            </a:r>
            <a:r>
              <a:rPr lang="zh-CN" altLang="en-US" sz="2400" dirty="0">
                <a:solidFill>
                  <a:prstClr val="white"/>
                </a:solidFill>
              </a:rPr>
              <a:t>参考答案</a:t>
            </a:r>
            <a:r>
              <a:rPr lang="en-US" altLang="zh-CN" sz="2400" dirty="0">
                <a:solidFill>
                  <a:prstClr val="white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1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p0-&gt;link=p1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2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p0-&gt;link=p1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prstClr val="white"/>
                </a:solidFill>
              </a:rPr>
              <a:t>（</a:t>
            </a:r>
            <a:r>
              <a:rPr lang="en-US" altLang="zh-CN" sz="2400" dirty="0">
                <a:solidFill>
                  <a:prstClr val="white"/>
                </a:solidFill>
              </a:rPr>
              <a:t>3</a:t>
            </a:r>
            <a:r>
              <a:rPr lang="zh-CN" altLang="en-US" sz="2400" dirty="0">
                <a:solidFill>
                  <a:prstClr val="white"/>
                </a:solidFill>
              </a:rPr>
              <a:t>）</a:t>
            </a:r>
            <a:r>
              <a:rPr lang="en-US" altLang="zh-CN" sz="2400" dirty="0">
                <a:solidFill>
                  <a:prstClr val="white"/>
                </a:solidFill>
              </a:rPr>
              <a:t>p0-&gt;link=NULL</a:t>
            </a:r>
          </a:p>
        </p:txBody>
      </p:sp>
    </p:spTree>
    <p:extLst>
      <p:ext uri="{BB962C8B-B14F-4D97-AF65-F5344CB8AC3E}">
        <p14:creationId xmlns:p14="http://schemas.microsoft.com/office/powerpoint/2010/main" val="56109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</a:rPr>
              <a:t>动态链表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89" y="1451247"/>
            <a:ext cx="64103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9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710" y="1332410"/>
            <a:ext cx="7751624" cy="45658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{                                       </a:t>
            </a:r>
            <a:r>
              <a:rPr lang="en-US" altLang="zh-CN" sz="1800" dirty="0"/>
              <a:t>//</a:t>
            </a:r>
            <a:r>
              <a:rPr lang="zh-CN" altLang="en-US" sz="1800" dirty="0"/>
              <a:t>链表结点</a:t>
            </a:r>
            <a:r>
              <a:rPr lang="zh-CN" altLang="en-US" sz="1800" dirty="0" smtClean="0"/>
              <a:t>定义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/>
              <a:t> 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 *next;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unsigned long list2num(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unsigned long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while (P != NULL)                            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使用</a:t>
            </a:r>
            <a:r>
              <a:rPr lang="zh-CN" altLang="en-US" sz="1800" dirty="0"/>
              <a:t>循环遍历</a:t>
            </a:r>
            <a:r>
              <a:rPr lang="zh-CN" altLang="en-US" sz="1800" dirty="0" smtClean="0"/>
              <a:t>链表</a:t>
            </a:r>
            <a:endParaRPr lang="zh-CN" alt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*8+P-&gt;d;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P = P-&gt;next;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return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36145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40" y="1166948"/>
            <a:ext cx="7751624" cy="559961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num2list(unsigned long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/>
              <a:t>{   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head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node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while (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!= 0)                                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创建链表</a:t>
            </a:r>
            <a:endParaRPr lang="zh-CN" alt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800" dirty="0"/>
              <a:t>    </a:t>
            </a:r>
            <a:r>
              <a:rPr lang="en-US" altLang="zh-CN" sz="1800" dirty="0" smtClean="0"/>
              <a:t>{ 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%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/=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node = (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*)</a:t>
            </a:r>
            <a:r>
              <a:rPr lang="en-US" altLang="zh-CN" sz="1800" dirty="0" err="1"/>
              <a:t>malloc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));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创建结点</a:t>
            </a:r>
            <a:endParaRPr lang="zh-CN" alt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800" dirty="0"/>
              <a:t>        </a:t>
            </a:r>
            <a:r>
              <a:rPr lang="en-US" altLang="zh-CN" sz="1800" dirty="0"/>
              <a:t>node-&gt;d 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node-&gt;next = head;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    head = node;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return head;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Add(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A, </a:t>
            </a:r>
            <a:r>
              <a:rPr lang="en-US" altLang="zh-CN" sz="1800" dirty="0" err="1"/>
              <a:t>struct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oct</a:t>
            </a:r>
            <a:r>
              <a:rPr lang="en-US" altLang="zh-CN" sz="1800" dirty="0"/>
              <a:t>* B</a:t>
            </a:r>
            <a:r>
              <a:rPr lang="en-US" altLang="zh-CN" sz="1800" dirty="0" smtClean="0"/>
              <a:t>)</a:t>
            </a:r>
            <a:endParaRPr lang="zh-CN" alt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    return num2list(list2num(A) + list2num(B</a:t>
            </a:r>
            <a:r>
              <a:rPr lang="en-US" altLang="zh-CN" sz="1800" dirty="0" smtClean="0"/>
              <a:t>));</a:t>
            </a:r>
            <a:endParaRPr lang="zh-CN" alt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2668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1547" cy="65902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Ch10 </a:t>
            </a:r>
            <a:r>
              <a:rPr lang="zh-CN" altLang="zh-CN" dirty="0" smtClean="0"/>
              <a:t>对</a:t>
            </a:r>
            <a:r>
              <a:rPr lang="zh-CN" altLang="zh-CN" dirty="0"/>
              <a:t>文件的输入输出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20" y="1326292"/>
            <a:ext cx="8213126" cy="5255739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altLang="zh-CN" sz="2800" dirty="0"/>
              <a:t>C</a:t>
            </a:r>
            <a:r>
              <a:rPr lang="zh-CN" altLang="zh-CN" sz="2800" dirty="0"/>
              <a:t>文件基本知识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打开关闭文件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顺序读写文件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sz="2800" dirty="0"/>
              <a:t>随机读写文件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2800" dirty="0"/>
              <a:t>文件读写的出错检测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979038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979714"/>
            <a:ext cx="6445714" cy="4579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25526" y="3443961"/>
            <a:ext cx="2704587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参考答案</a:t>
            </a:r>
            <a:r>
              <a:rPr lang="en-US" altLang="zh-CN" sz="2400" dirty="0">
                <a:solidFill>
                  <a:srgbClr val="FF0000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FILE *</a:t>
            </a:r>
            <a:r>
              <a:rPr lang="en-US" altLang="zh-CN" sz="2400" dirty="0" err="1">
                <a:solidFill>
                  <a:srgbClr val="FF0000"/>
                </a:solidFill>
              </a:rPr>
              <a:t>fp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en-US" altLang="zh-CN" sz="2400" dirty="0" err="1">
                <a:solidFill>
                  <a:srgbClr val="FF0000"/>
                </a:solidFill>
              </a:rPr>
              <a:t>gg.txt”,”a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</a:rPr>
              <a:t>fp</a:t>
            </a:r>
            <a:r>
              <a:rPr lang="en-US" altLang="zh-CN" sz="2400" dirty="0">
                <a:solidFill>
                  <a:srgbClr val="FF0000"/>
                </a:solidFill>
              </a:rPr>
              <a:t>, “data”</a:t>
            </a:r>
          </a:p>
        </p:txBody>
      </p:sp>
    </p:spTree>
    <p:extLst>
      <p:ext uri="{BB962C8B-B14F-4D97-AF65-F5344CB8AC3E}">
        <p14:creationId xmlns:p14="http://schemas.microsoft.com/office/powerpoint/2010/main" val="6940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1562" y="221600"/>
            <a:ext cx="6422857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81562" y="1102507"/>
            <a:ext cx="4495238" cy="5384127"/>
          </a:xfrm>
          <a:prstGeom prst="rect">
            <a:avLst/>
          </a:prstGeom>
        </p:spPr>
      </p:pic>
      <p:pic>
        <p:nvPicPr>
          <p:cNvPr id="8" name="内容占位符 5"/>
          <p:cNvPicPr>
            <a:picLocks noGrp="1" noChangeAspect="1"/>
          </p:cNvPicPr>
          <p:nvPr>
            <p:ph idx="1"/>
          </p:nvPr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395329" y="6380324"/>
            <a:ext cx="1504762" cy="5015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17488" y="1666888"/>
            <a:ext cx="6099747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en-US" altLang="zh-CN" sz="2400" dirty="0">
                <a:solidFill>
                  <a:srgbClr val="FF0000"/>
                </a:solidFill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参考答案</a:t>
            </a:r>
            <a:r>
              <a:rPr lang="en-US" altLang="zh-CN" sz="2400" dirty="0">
                <a:solidFill>
                  <a:srgbClr val="FF0000"/>
                </a:solidFill>
              </a:rPr>
              <a:t>】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</a:rPr>
              <a:t>fp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</a:rPr>
              <a:t>fp</a:t>
            </a:r>
            <a:r>
              <a:rPr lang="en-US" altLang="zh-CN" sz="2400" dirty="0">
                <a:solidFill>
                  <a:srgbClr val="FF0000"/>
                </a:solidFill>
              </a:rPr>
              <a:t>,(i-1)*</a:t>
            </a:r>
            <a:r>
              <a:rPr lang="en-US" altLang="zh-CN" sz="2400" dirty="0" err="1">
                <a:solidFill>
                  <a:srgbClr val="FF0000"/>
                </a:solidFill>
              </a:rPr>
              <a:t>sizeof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struct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student_type</a:t>
            </a:r>
            <a:r>
              <a:rPr lang="en-US" altLang="zh-CN" sz="2400" dirty="0">
                <a:solidFill>
                  <a:srgbClr val="FF0000"/>
                </a:solidFill>
              </a:rPr>
              <a:t>),0</a:t>
            </a:r>
          </a:p>
          <a:p>
            <a:pPr defTabSz="457200">
              <a:spcAft>
                <a:spcPts val="1000"/>
              </a:spcAft>
              <a:buClr>
                <a:prstClr val="white"/>
              </a:buClr>
              <a:buSzPct val="100000"/>
            </a:pP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lang="en-US" altLang="zh-CN" sz="2400" dirty="0">
                <a:solidFill>
                  <a:srgbClr val="FF0000"/>
                </a:solidFill>
              </a:rPr>
              <a:t>stud[i-1]</a:t>
            </a:r>
          </a:p>
        </p:txBody>
      </p:sp>
    </p:spTree>
    <p:extLst>
      <p:ext uri="{BB962C8B-B14F-4D97-AF65-F5344CB8AC3E}">
        <p14:creationId xmlns:p14="http://schemas.microsoft.com/office/powerpoint/2010/main" val="2564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1331913" y="1700213"/>
            <a:ext cx="6858000" cy="407193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200" b="1" dirty="0"/>
              <a:t>C</a:t>
            </a:r>
            <a:r>
              <a:rPr lang="zh-CN" altLang="zh-CN" sz="3200" b="1" dirty="0"/>
              <a:t>语言允许用两种注释方式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b="1" dirty="0" smtClean="0">
                <a:solidFill>
                  <a:srgbClr val="FF0000"/>
                </a:solidFill>
              </a:rPr>
              <a:t>//</a:t>
            </a:r>
            <a:r>
              <a:rPr lang="zh-CN" altLang="en-US" b="1" dirty="0" smtClean="0"/>
              <a:t>：</a:t>
            </a:r>
            <a:r>
              <a:rPr lang="zh-CN" altLang="zh-CN" b="1" dirty="0" smtClean="0"/>
              <a:t>单行注释</a:t>
            </a:r>
            <a:endParaRPr lang="en-US" altLang="zh-CN" b="1" dirty="0" smtClean="0"/>
          </a:p>
          <a:p>
            <a:pPr lvl="1" eaLnBrk="1" hangingPunct="1">
              <a:defRPr/>
            </a:pPr>
            <a:r>
              <a:rPr lang="zh-CN" altLang="zh-CN" b="1" dirty="0" smtClean="0"/>
              <a:t>可单独占</a:t>
            </a:r>
            <a:r>
              <a:rPr lang="zh-CN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一行</a:t>
            </a:r>
            <a:endParaRPr lang="en-US" altLang="zh-CN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defRPr/>
            </a:pPr>
            <a:r>
              <a:rPr lang="zh-CN" altLang="en-US" b="1" dirty="0" smtClean="0"/>
              <a:t>可</a:t>
            </a:r>
            <a:r>
              <a:rPr lang="zh-CN" altLang="zh-CN" b="1" dirty="0" smtClean="0"/>
              <a:t>出现在一行中其他内容的右侧</a:t>
            </a:r>
            <a:endParaRPr lang="en-US" altLang="zh-CN" b="1" dirty="0" smtClean="0"/>
          </a:p>
          <a:p>
            <a:pPr eaLnBrk="1" hangingPunct="1">
              <a:defRPr/>
            </a:pPr>
            <a:r>
              <a:rPr lang="en-US" altLang="zh-CN" b="1" dirty="0" smtClean="0">
                <a:solidFill>
                  <a:srgbClr val="FF0000"/>
                </a:solidFill>
              </a:rPr>
              <a:t>/*……*/</a:t>
            </a:r>
            <a:r>
              <a:rPr lang="zh-CN" altLang="en-US" b="1" dirty="0" smtClean="0"/>
              <a:t>：</a:t>
            </a:r>
            <a:r>
              <a:rPr lang="zh-CN" altLang="zh-CN" b="1" dirty="0" smtClean="0"/>
              <a:t>块式注释</a:t>
            </a:r>
            <a:endParaRPr lang="en-US" altLang="zh-CN" b="1" dirty="0" smtClean="0"/>
          </a:p>
          <a:p>
            <a:pPr lvl="1" eaLnBrk="1" hangingPunct="1">
              <a:defRPr/>
            </a:pPr>
            <a:r>
              <a:rPr lang="zh-CN" altLang="zh-CN" b="1" dirty="0" smtClean="0"/>
              <a:t>可包含</a:t>
            </a:r>
            <a:r>
              <a:rPr lang="zh-CN" altLang="zh-CN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多行</a:t>
            </a:r>
          </a:p>
        </p:txBody>
      </p:sp>
      <p:pic>
        <p:nvPicPr>
          <p:cNvPr id="249859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6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imes New Roman" pitchFamily="18" charset="0"/>
              </a:rPr>
              <a:t>C</a:t>
            </a:r>
            <a:r>
              <a:rPr lang="zh-CN" altLang="en-US" dirty="0">
                <a:latin typeface="Times New Roman" pitchFamily="18" charset="0"/>
              </a:rPr>
              <a:t>程序的构成特点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5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6696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B93DE6-AFA3-46E8-8187-EFE019087AAC}" type="slidenum">
              <a:rPr lang="en-US" altLang="zh-CN">
                <a:solidFill>
                  <a:srgbClr val="FFFF99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FFFF99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C</a:t>
            </a:r>
            <a:r>
              <a:rPr lang="zh-CN" altLang="en-US" sz="3600" dirty="0" smtClean="0"/>
              <a:t>语言的基本字符集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 dirty="0" smtClean="0"/>
              <a:t>构成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语言程序的基本字符包括：</a:t>
            </a:r>
            <a:endParaRPr lang="zh-CN" altLang="en-US" dirty="0" smtClean="0"/>
          </a:p>
          <a:p>
            <a:pPr marL="990600" lvl="1" indent="-533400" eaLnBrk="1" hangingPunct="1">
              <a:buFontTx/>
              <a:buAutoNum type="arabicPeriod"/>
            </a:pPr>
            <a:r>
              <a:rPr lang="zh-CN" altLang="en-US" dirty="0" smtClean="0"/>
              <a:t>数字字符：</a:t>
            </a:r>
            <a:r>
              <a:rPr lang="en-US" altLang="zh-CN" dirty="0" smtClean="0">
                <a:solidFill>
                  <a:srgbClr val="FFFF66"/>
                </a:solidFill>
              </a:rPr>
              <a:t>0~9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zh-CN" altLang="en-US" dirty="0" smtClean="0"/>
              <a:t>大小写拉丁字母：</a:t>
            </a:r>
            <a:r>
              <a:rPr lang="en-US" altLang="zh-CN" dirty="0" err="1" smtClean="0">
                <a:solidFill>
                  <a:srgbClr val="FFFF66"/>
                </a:solidFill>
              </a:rPr>
              <a:t>a~z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FF66"/>
                </a:solidFill>
              </a:rPr>
              <a:t>A~Z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zh-CN" altLang="en-US" dirty="0" smtClean="0"/>
              <a:t>其他字符：</a:t>
            </a:r>
          </a:p>
          <a:p>
            <a:pPr marL="1371600" lvl="2" indent="-457200" eaLnBrk="1" hangingPunct="1">
              <a:buFontTx/>
              <a:buAutoNum type="circleNumDbPlain"/>
            </a:pPr>
            <a:r>
              <a:rPr lang="zh-CN" altLang="en-US" dirty="0" smtClean="0"/>
              <a:t>一些特殊字符，具体有：</a:t>
            </a:r>
            <a:br>
              <a:rPr lang="zh-CN" altLang="en-US" dirty="0" smtClean="0"/>
            </a:br>
            <a:r>
              <a:rPr lang="en-US" altLang="zh-CN" dirty="0" smtClean="0">
                <a:solidFill>
                  <a:srgbClr val="FFFF66"/>
                </a:solidFill>
              </a:rPr>
              <a:t>+ - * / = , . _ : ; ? \ </a:t>
            </a:r>
            <a:r>
              <a:rPr lang="en-US" altLang="zh-CN" dirty="0" smtClean="0">
                <a:solidFill>
                  <a:srgbClr val="FFFF66"/>
                </a:solidFill>
                <a:latin typeface="Times New Roman" pitchFamily="18" charset="0"/>
              </a:rPr>
              <a:t>" '</a:t>
            </a:r>
            <a:r>
              <a:rPr lang="en-US" altLang="zh-CN" dirty="0" smtClean="0">
                <a:solidFill>
                  <a:srgbClr val="FFFF66"/>
                </a:solidFill>
              </a:rPr>
              <a:t> ~ | ! # % &amp; </a:t>
            </a:r>
            <a:br>
              <a:rPr lang="en-US" altLang="zh-CN" dirty="0" smtClean="0">
                <a:solidFill>
                  <a:srgbClr val="FFFF66"/>
                </a:solidFill>
              </a:rPr>
            </a:br>
            <a:r>
              <a:rPr lang="en-US" altLang="zh-CN" dirty="0" smtClean="0">
                <a:solidFill>
                  <a:srgbClr val="FFFF66"/>
                </a:solidFill>
              </a:rPr>
              <a:t>( ) [ ] { } ^</a:t>
            </a:r>
            <a:r>
              <a:rPr lang="en-US" altLang="zh-CN" dirty="0" smtClean="0">
                <a:solidFill>
                  <a:srgbClr val="FFFF66"/>
                </a:solidFill>
                <a:latin typeface="Times New Roman" pitchFamily="18" charset="0"/>
              </a:rPr>
              <a:t> </a:t>
            </a:r>
            <a:r>
              <a:rPr lang="en-US" altLang="zh-CN" dirty="0" smtClean="0">
                <a:solidFill>
                  <a:srgbClr val="FFFF66"/>
                </a:solidFill>
              </a:rPr>
              <a:t> &lt; &gt; </a:t>
            </a:r>
            <a:r>
              <a:rPr lang="zh-CN" altLang="en-US" dirty="0" smtClean="0">
                <a:solidFill>
                  <a:srgbClr val="FFFF66"/>
                </a:solidFill>
              </a:rPr>
              <a:t>（空格）</a:t>
            </a:r>
          </a:p>
          <a:p>
            <a:pPr marL="1371600" lvl="2" indent="-457200" eaLnBrk="1" hangingPunct="1">
              <a:buFontTx/>
              <a:buAutoNum type="circleNumDbPlain"/>
            </a:pPr>
            <a:r>
              <a:rPr lang="zh-CN" altLang="en-US" dirty="0" smtClean="0"/>
              <a:t>其他可打印（可显示）的字符，如汉字等自然语言符号（作为字符串的内容）</a:t>
            </a:r>
          </a:p>
          <a:p>
            <a:pPr marL="990600" lvl="1" indent="-533400" eaLnBrk="1" hangingPunct="1">
              <a:buClr>
                <a:schemeClr val="hlink"/>
              </a:buClr>
              <a:buFontTx/>
              <a:buNone/>
            </a:pPr>
            <a:r>
              <a:rPr lang="en-US" altLang="zh-CN" dirty="0" smtClean="0">
                <a:solidFill>
                  <a:srgbClr val="FFFF66"/>
                </a:solidFill>
              </a:rPr>
              <a:t>[</a:t>
            </a:r>
            <a:r>
              <a:rPr lang="zh-CN" altLang="en-US" dirty="0" smtClean="0">
                <a:solidFill>
                  <a:srgbClr val="FFFF66"/>
                </a:solidFill>
              </a:rPr>
              <a:t>注意</a:t>
            </a:r>
            <a:r>
              <a:rPr lang="en-US" altLang="zh-CN" dirty="0" smtClean="0">
                <a:solidFill>
                  <a:srgbClr val="FFFF66"/>
                </a:solidFill>
              </a:rPr>
              <a:t>] C/C++</a:t>
            </a:r>
            <a:r>
              <a:rPr lang="zh-CN" altLang="en-US" dirty="0" smtClean="0">
                <a:solidFill>
                  <a:srgbClr val="FFFF66"/>
                </a:solidFill>
              </a:rPr>
              <a:t>语言是区分大小的语言 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768" y="6074132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（详见</a:t>
            </a:r>
            <a:r>
              <a:rPr lang="en-US" altLang="zh-CN" sz="2800" dirty="0">
                <a:solidFill>
                  <a:srgbClr val="FFC000"/>
                </a:solidFill>
              </a:rPr>
              <a:t>P</a:t>
            </a:r>
            <a:r>
              <a:rPr lang="en-US" altLang="zh-CN" sz="2800" dirty="0">
                <a:solidFill>
                  <a:srgbClr val="FFC000"/>
                </a:solidFill>
              </a:rPr>
              <a:t>377 </a:t>
            </a:r>
            <a:r>
              <a:rPr lang="zh-CN" altLang="en-US" sz="2800" dirty="0">
                <a:solidFill>
                  <a:srgbClr val="FFC000"/>
                </a:solidFill>
              </a:rPr>
              <a:t>附录</a:t>
            </a:r>
            <a:r>
              <a:rPr lang="en-US" altLang="zh-CN" sz="2800" dirty="0">
                <a:solidFill>
                  <a:srgbClr val="FFC000"/>
                </a:solidFill>
              </a:rPr>
              <a:t>B</a:t>
            </a:r>
            <a:r>
              <a:rPr lang="zh-CN" altLang="en-US" sz="2800" dirty="0">
                <a:solidFill>
                  <a:srgbClr val="FFC000"/>
                </a:solidFill>
              </a:rPr>
              <a:t>）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176"/>
            <a:ext cx="1905000" cy="457200"/>
          </a:xfrm>
        </p:spPr>
        <p:txBody>
          <a:bodyPr/>
          <a:lstStyle/>
          <a:p>
            <a:fld id="{BBCF1ED8-8DC8-4F7B-ADA2-D32634DA85A3}" type="slidenum">
              <a:rPr lang="ko-KR" altLang="en-US"/>
              <a:pPr/>
              <a:t>9</a:t>
            </a:fld>
            <a:endParaRPr lang="en-US" altLang="ko-KR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27384"/>
            <a:ext cx="7620000" cy="99060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</a:rPr>
              <a:t>关键字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908720"/>
            <a:ext cx="7772400" cy="51816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Webdings" pitchFamily="18" charset="2"/>
              <a:buChar char="+"/>
            </a:pPr>
            <a:r>
              <a:rPr lang="zh-CN" altLang="en-US" dirty="0">
                <a:solidFill>
                  <a:srgbClr val="FF0000"/>
                </a:solidFill>
              </a:rPr>
              <a:t>关键字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保留字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/>
              </a:rPr>
              <a:t>——</a:t>
            </a:r>
            <a:r>
              <a:rPr lang="en-US" altLang="zh-CN" dirty="0"/>
              <a:t> C</a:t>
            </a:r>
            <a:r>
              <a:rPr lang="zh-CN" altLang="en-US" dirty="0"/>
              <a:t>语言程序中有特殊含义的英文单词，主要用于构成语句、定义存储类型和数据类型。</a:t>
            </a:r>
          </a:p>
          <a:p>
            <a:pPr algn="jus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CN" sz="2600" dirty="0"/>
              <a:t>C</a:t>
            </a:r>
            <a:r>
              <a:rPr lang="zh-CN" altLang="en-US" sz="2600" dirty="0"/>
              <a:t>语言中仅有</a:t>
            </a:r>
            <a:r>
              <a:rPr lang="en-US" altLang="zh-CN" sz="2600" dirty="0" smtClean="0"/>
              <a:t>37</a:t>
            </a:r>
            <a:r>
              <a:rPr lang="zh-CN" altLang="en-US" sz="2600" dirty="0" smtClean="0"/>
              <a:t>个</a:t>
            </a:r>
            <a:r>
              <a:rPr lang="zh-CN" altLang="en-US" sz="2600" dirty="0"/>
              <a:t>关键字</a:t>
            </a:r>
          </a:p>
          <a:p>
            <a:pPr algn="just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	</a:t>
            </a:r>
            <a:endParaRPr lang="en-US" altLang="zh-CN" sz="2400" dirty="0">
              <a:solidFill>
                <a:srgbClr val="00009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80928"/>
            <a:ext cx="7579027" cy="2880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47800" y="5767154"/>
            <a:ext cx="6940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在程序中不能另作其他</a:t>
            </a:r>
            <a:r>
              <a:rPr lang="zh-CN" altLang="en-US" b="1" dirty="0">
                <a:solidFill>
                  <a:srgbClr val="FF0000"/>
                </a:solidFill>
              </a:rPr>
              <a:t>用途！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在V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 err="1">
                <a:solidFill>
                  <a:srgbClr val="FF0000"/>
                </a:solidFill>
              </a:rPr>
              <a:t>Codeblocks</a:t>
            </a:r>
            <a:r>
              <a:rPr lang="zh-CN" altLang="en-US" b="1" dirty="0">
                <a:solidFill>
                  <a:srgbClr val="FF0000"/>
                </a:solidFill>
              </a:rPr>
              <a:t>等</a:t>
            </a:r>
            <a:r>
              <a:rPr lang="en-US" altLang="zh-CN" b="1" dirty="0">
                <a:solidFill>
                  <a:srgbClr val="FF0000"/>
                </a:solidFill>
              </a:rPr>
              <a:t>IDE</a:t>
            </a:r>
            <a:r>
              <a:rPr lang="zh-CN" altLang="en-US" b="1" dirty="0">
                <a:solidFill>
                  <a:srgbClr val="FF0000"/>
                </a:solidFill>
              </a:rPr>
              <a:t>中通常显示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zh-CN" altLang="en-US" b="1" dirty="0">
                <a:solidFill>
                  <a:srgbClr val="3333C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深蓝</a:t>
            </a:r>
            <a:r>
              <a:rPr lang="zh-CN" altLang="en-US" b="1" dirty="0">
                <a:solidFill>
                  <a:srgbClr val="3333C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色</a:t>
            </a:r>
            <a:r>
              <a:rPr lang="zh-CN" altLang="en-US" b="1" dirty="0">
                <a:solidFill>
                  <a:srgbClr val="000000"/>
                </a:solidFill>
              </a:rPr>
              <a:t>。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3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10.xml><?xml version="1.0" encoding="utf-8"?>
<a:theme xmlns:a="http://schemas.openxmlformats.org/drawingml/2006/main" name="2_Ricepaper">
  <a:themeElements>
    <a:clrScheme name="Ricepaper 2">
      <a:dk1>
        <a:srgbClr val="00264C"/>
      </a:dk1>
      <a:lt1>
        <a:srgbClr val="FFFFE9"/>
      </a:lt1>
      <a:dk2>
        <a:srgbClr val="333333"/>
      </a:dk2>
      <a:lt2>
        <a:srgbClr val="333333"/>
      </a:lt2>
      <a:accent1>
        <a:srgbClr val="78C0B2"/>
      </a:accent1>
      <a:accent2>
        <a:srgbClr val="262D4C"/>
      </a:accent2>
      <a:accent3>
        <a:srgbClr val="FFFFF2"/>
      </a:accent3>
      <a:accent4>
        <a:srgbClr val="001F40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13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4.xml><?xml version="1.0" encoding="utf-8"?>
<a:theme xmlns:a="http://schemas.openxmlformats.org/drawingml/2006/main" name="1_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5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6.xml><?xml version="1.0" encoding="utf-8"?>
<a:theme xmlns:a="http://schemas.openxmlformats.org/drawingml/2006/main" name="1_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7.xml><?xml version="1.0" encoding="utf-8"?>
<a:theme xmlns:a="http://schemas.openxmlformats.org/drawingml/2006/main" name="2_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8.xml><?xml version="1.0" encoding="utf-8"?>
<a:theme xmlns:a="http://schemas.openxmlformats.org/drawingml/2006/main" name="3_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B056">
  <a:themeElements>
    <a:clrScheme name="B056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000066"/>
      </a:folHlink>
    </a:clrScheme>
    <a:fontScheme name="B056">
      <a:majorFont>
        <a:latin typeface="华文新魏"/>
        <a:ea typeface="华文新魏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056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056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第3章 数据类型运算与表达式A">
  <a:themeElements>
    <a:clrScheme name="">
      <a:dk1>
        <a:srgbClr val="00603B"/>
      </a:dk1>
      <a:lt1>
        <a:srgbClr val="FFFF99"/>
      </a:lt1>
      <a:dk2>
        <a:srgbClr val="000000"/>
      </a:dk2>
      <a:lt2>
        <a:srgbClr val="FFFFFF"/>
      </a:lt2>
      <a:accent1>
        <a:srgbClr val="39A6DD"/>
      </a:accent1>
      <a:accent2>
        <a:srgbClr val="07FB18"/>
      </a:accent2>
      <a:accent3>
        <a:srgbClr val="AAAAAA"/>
      </a:accent3>
      <a:accent4>
        <a:srgbClr val="DADA82"/>
      </a:accent4>
      <a:accent5>
        <a:srgbClr val="AED0EB"/>
      </a:accent5>
      <a:accent6>
        <a:srgbClr val="06E315"/>
      </a:accent6>
      <a:hlink>
        <a:srgbClr val="FFFFFF"/>
      </a:hlink>
      <a:folHlink>
        <a:srgbClr val="753BCB"/>
      </a:folHlink>
    </a:clrScheme>
    <a:fontScheme name="第3章 数据类型运算与表达式A">
      <a:majorFont>
        <a:latin typeface="Times New Roman"/>
        <a:ea typeface="华文行楷"/>
        <a:cs typeface=""/>
      </a:majorFont>
      <a:minorFont>
        <a:latin typeface="Arial Black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第3章 数据类型运算与表达式A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ireworks">
  <a:themeElements>
    <a:clrScheme name="">
      <a:dk1>
        <a:srgbClr val="00603B"/>
      </a:dk1>
      <a:lt1>
        <a:srgbClr val="FFFF99"/>
      </a:lt1>
      <a:dk2>
        <a:srgbClr val="000000"/>
      </a:dk2>
      <a:lt2>
        <a:srgbClr val="FFFFFF"/>
      </a:lt2>
      <a:accent1>
        <a:srgbClr val="39A6DD"/>
      </a:accent1>
      <a:accent2>
        <a:srgbClr val="07FB18"/>
      </a:accent2>
      <a:accent3>
        <a:srgbClr val="AAAAAA"/>
      </a:accent3>
      <a:accent4>
        <a:srgbClr val="DADA82"/>
      </a:accent4>
      <a:accent5>
        <a:srgbClr val="AED0EB"/>
      </a:accent5>
      <a:accent6>
        <a:srgbClr val="06E315"/>
      </a:accent6>
      <a:hlink>
        <a:srgbClr val="FFFFFF"/>
      </a:hlink>
      <a:folHlink>
        <a:srgbClr val="753BCB"/>
      </a:folHlink>
    </a:clrScheme>
    <a:fontScheme name="Fireworks">
      <a:majorFont>
        <a:latin typeface="Times New Roman"/>
        <a:ea typeface="华文行楷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66CCFF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66CCFF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056">
  <a:themeElements>
    <a:clrScheme name="B056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000066"/>
      </a:folHlink>
    </a:clrScheme>
    <a:fontScheme name="B056">
      <a:majorFont>
        <a:latin typeface="华文新魏"/>
        <a:ea typeface="华文新魏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056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056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56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Fireworks">
  <a:themeElements>
    <a:clrScheme name="">
      <a:dk1>
        <a:srgbClr val="00603B"/>
      </a:dk1>
      <a:lt1>
        <a:srgbClr val="FFFF99"/>
      </a:lt1>
      <a:dk2>
        <a:srgbClr val="000000"/>
      </a:dk2>
      <a:lt2>
        <a:srgbClr val="FFFFFF"/>
      </a:lt2>
      <a:accent1>
        <a:srgbClr val="39A6DD"/>
      </a:accent1>
      <a:accent2>
        <a:srgbClr val="07FB18"/>
      </a:accent2>
      <a:accent3>
        <a:srgbClr val="AAAAAA"/>
      </a:accent3>
      <a:accent4>
        <a:srgbClr val="DADA82"/>
      </a:accent4>
      <a:accent5>
        <a:srgbClr val="AED0EB"/>
      </a:accent5>
      <a:accent6>
        <a:srgbClr val="06E315"/>
      </a:accent6>
      <a:hlink>
        <a:srgbClr val="FFFFFF"/>
      </a:hlink>
      <a:folHlink>
        <a:srgbClr val="753BCB"/>
      </a:folHlink>
    </a:clrScheme>
    <a:fontScheme name="Fireworks">
      <a:majorFont>
        <a:latin typeface="Times New Roman"/>
        <a:ea typeface="华文行楷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66CCFF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66CCFF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第3章 数据类型运算与表达式A">
  <a:themeElements>
    <a:clrScheme name="自定义 1">
      <a:dk1>
        <a:srgbClr val="00603B"/>
      </a:dk1>
      <a:lt1>
        <a:srgbClr val="FFFF99"/>
      </a:lt1>
      <a:dk2>
        <a:srgbClr val="000000"/>
      </a:dk2>
      <a:lt2>
        <a:srgbClr val="FFFFFF"/>
      </a:lt2>
      <a:accent1>
        <a:srgbClr val="39A6DD"/>
      </a:accent1>
      <a:accent2>
        <a:srgbClr val="07FB18"/>
      </a:accent2>
      <a:accent3>
        <a:srgbClr val="AAAAAA"/>
      </a:accent3>
      <a:accent4>
        <a:srgbClr val="DADA82"/>
      </a:accent4>
      <a:accent5>
        <a:srgbClr val="AED0EB"/>
      </a:accent5>
      <a:accent6>
        <a:srgbClr val="06E315"/>
      </a:accent6>
      <a:hlink>
        <a:srgbClr val="FFFFFF"/>
      </a:hlink>
      <a:folHlink>
        <a:srgbClr val="8DBCE2"/>
      </a:folHlink>
    </a:clrScheme>
    <a:fontScheme name="第3章 数据类型运算与表达式A">
      <a:majorFont>
        <a:latin typeface="Times New Roman"/>
        <a:ea typeface="华文行楷"/>
        <a:cs typeface=""/>
      </a:majorFont>
      <a:minorFont>
        <a:latin typeface="Arial Black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第3章 数据类型运算与表达式A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第3章 数据类型运算与表达式A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Ricepaper">
  <a:themeElements>
    <a:clrScheme name="Ricepaper 2">
      <a:dk1>
        <a:srgbClr val="00264C"/>
      </a:dk1>
      <a:lt1>
        <a:srgbClr val="FFFFE9"/>
      </a:lt1>
      <a:dk2>
        <a:srgbClr val="333333"/>
      </a:dk2>
      <a:lt2>
        <a:srgbClr val="333333"/>
      </a:lt2>
      <a:accent1>
        <a:srgbClr val="78C0B2"/>
      </a:accent1>
      <a:accent2>
        <a:srgbClr val="262D4C"/>
      </a:accent2>
      <a:accent3>
        <a:srgbClr val="FFFFF2"/>
      </a:accent3>
      <a:accent4>
        <a:srgbClr val="001F40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Ricepaper">
  <a:themeElements>
    <a:clrScheme name="Ricepaper 2">
      <a:dk1>
        <a:srgbClr val="00264C"/>
      </a:dk1>
      <a:lt1>
        <a:srgbClr val="FFFFE9"/>
      </a:lt1>
      <a:dk2>
        <a:srgbClr val="333333"/>
      </a:dk2>
      <a:lt2>
        <a:srgbClr val="333333"/>
      </a:lt2>
      <a:accent1>
        <a:srgbClr val="78C0B2"/>
      </a:accent1>
      <a:accent2>
        <a:srgbClr val="262D4C"/>
      </a:accent2>
      <a:accent3>
        <a:srgbClr val="FFFFF2"/>
      </a:accent3>
      <a:accent4>
        <a:srgbClr val="001F40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</TotalTime>
  <Words>2684</Words>
  <Application>Microsoft Office PowerPoint</Application>
  <PresentationFormat>全屏显示(4:3)</PresentationFormat>
  <Paragraphs>615</Paragraphs>
  <Slides>66</Slides>
  <Notes>0</Notes>
  <HiddenSlides>11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66</vt:i4>
      </vt:variant>
    </vt:vector>
  </HeadingPairs>
  <TitlesOfParts>
    <vt:vector size="105" baseType="lpstr">
      <vt:lpstr>Arial Unicode MS</vt:lpstr>
      <vt:lpstr>方正姚体</vt:lpstr>
      <vt:lpstr>华文行楷</vt:lpstr>
      <vt:lpstr>华文新魏</vt:lpstr>
      <vt:lpstr>楷体_GB2312</vt:lpstr>
      <vt:lpstr>宋体</vt:lpstr>
      <vt:lpstr>幼圆</vt:lpstr>
      <vt:lpstr>-쉬리M</vt:lpstr>
      <vt:lpstr>Arial</vt:lpstr>
      <vt:lpstr>Arial Black</vt:lpstr>
      <vt:lpstr>Calibri</vt:lpstr>
      <vt:lpstr>Calibri Light</vt:lpstr>
      <vt:lpstr>Century Gothic</vt:lpstr>
      <vt:lpstr>Courier New</vt:lpstr>
      <vt:lpstr>Georgia</vt:lpstr>
      <vt:lpstr>Symbol</vt:lpstr>
      <vt:lpstr>Times New Roman</vt:lpstr>
      <vt:lpstr>Trebuchet MS</vt:lpstr>
      <vt:lpstr>Webdings</vt:lpstr>
      <vt:lpstr>Wingdings</vt:lpstr>
      <vt:lpstr>Wingdings 3</vt:lpstr>
      <vt:lpstr>平面</vt:lpstr>
      <vt:lpstr>B056</vt:lpstr>
      <vt:lpstr>1_第3章 数据类型运算与表达式A</vt:lpstr>
      <vt:lpstr>3_Fireworks</vt:lpstr>
      <vt:lpstr>1_B056</vt:lpstr>
      <vt:lpstr>Fireworks</vt:lpstr>
      <vt:lpstr>第3章 数据类型运算与表达式A</vt:lpstr>
      <vt:lpstr>Ricepaper</vt:lpstr>
      <vt:lpstr>1_Ricepaper</vt:lpstr>
      <vt:lpstr>2_Ricepaper</vt:lpstr>
      <vt:lpstr>Notebook</vt:lpstr>
      <vt:lpstr>切片</vt:lpstr>
      <vt:lpstr>离子</vt:lpstr>
      <vt:lpstr>1_离子</vt:lpstr>
      <vt:lpstr>天体</vt:lpstr>
      <vt:lpstr>1_天体</vt:lpstr>
      <vt:lpstr>2_天体</vt:lpstr>
      <vt:lpstr>3_天体</vt:lpstr>
      <vt:lpstr>C语言程序设计 期末复习</vt:lpstr>
      <vt:lpstr>C语言的基本概念及语法（P380附录E）</vt:lpstr>
      <vt:lpstr>C程序的构成特点（1）</vt:lpstr>
      <vt:lpstr>C程序的构成特点（2）</vt:lpstr>
      <vt:lpstr>C程序的构成特点（3）</vt:lpstr>
      <vt:lpstr>C程序的构成特点（4）</vt:lpstr>
      <vt:lpstr>C程序的构成特点（5）</vt:lpstr>
      <vt:lpstr>C语言的基本字符集</vt:lpstr>
      <vt:lpstr>关键字</vt:lpstr>
      <vt:lpstr>特定字</vt:lpstr>
      <vt:lpstr>标识符</vt:lpstr>
      <vt:lpstr>运算符</vt:lpstr>
      <vt:lpstr>各类数值型数据间的混合运算</vt:lpstr>
      <vt:lpstr>分隔符</vt:lpstr>
      <vt:lpstr>C语言中的常量</vt:lpstr>
      <vt:lpstr>不同类型的常量举例</vt:lpstr>
      <vt:lpstr>C语言的数据类型</vt:lpstr>
      <vt:lpstr>C语句的分类</vt:lpstr>
      <vt:lpstr>C语句的分类（2）</vt:lpstr>
      <vt:lpstr>C语句的分类（3）</vt:lpstr>
      <vt:lpstr>Ch1~6 小练习</vt:lpstr>
      <vt:lpstr>1.       阅读下面程序，若使用【10】_____替换程序中的continue语句来改写程序，可保持程序功能不变。 【10】 A) break      B) /*空语句*/             C) ++i       D) exit(0) </vt:lpstr>
      <vt:lpstr>2.   与下面程序等价的是【13】_____。     【13】A) for (n=100; (n%3)&amp;&amp;n&lt;=200; n++) printf("%4d",n);          B) for (n=100; (n%3)||n&lt;=200; n++) printf("%4d",n);          C) for (n=100; n&lt;=200; n++) if (n%3!=0) printf("%4d",n);</vt:lpstr>
      <vt:lpstr>12.   设有定义：char c; float f; int i; double d;，下列名表达式类型分别为【14】_____。   ① u+1      ② d != f &amp;&amp; (i+1)      ③ 4.0 * i + c 【14】  A) double, double, double (或float)       B) int, double, char       C) int, int, double (或float)        D) unsigned, unsigned, int</vt:lpstr>
      <vt:lpstr>Ch7 用函数实现模块化程序设计</vt:lpstr>
      <vt:lpstr>PowerPoint 演示文稿</vt:lpstr>
      <vt:lpstr>1. 下列程序的输出结果为【18】___________________。  #include &lt;stdio.h&gt;  int x=5,y=7;  void swap()  { int z;    z=x; x=y; y=z;  }  main()  { int x=3,y=8;    swap();    printf("%d,%d\n",x,y);  }</vt:lpstr>
      <vt:lpstr>2. 下列程序的输出结果为【19】___________________。  #include&lt;stdio.h&gt;  void add(int x,int y,int z)  { z=x+y; x=x*x; y=y*y;    printf("(2)x=%d y=%d z=%d\n",x,y,z); }  main()  { int x=2, y=3, z=0;    printf("(1)x=%d y=%d z=%d\n",x,y,z);    add(x,y,z);    printf("(3)x=%d y=%d z=%d\n",x,y,z); }</vt:lpstr>
      <vt:lpstr>程序输出结果：_______________ #include &lt;stdio.h&gt; main( ) {  int a=3, b=2, c=1;    { int b=5, c=12;       c-=b*2;       printf(“a=%d, b=%d, c=%d\n”, a, b, c);       a+=c; }    printf(“a=%d, b=%d, c=%d\n”, a, b, c); }</vt:lpstr>
      <vt:lpstr>PowerPoint 演示文稿</vt:lpstr>
      <vt:lpstr>PowerPoint 演示文稿</vt:lpstr>
      <vt:lpstr>PowerPoint 演示文稿</vt:lpstr>
      <vt:lpstr>3. 下列程序的输出结果为【20】___________________。  #include &lt;stdio.h&gt;  f ( )  { static c=3;    c++;    return (c);  }  main( )  { int i,k;   for(i=0;i&lt;2;i++)       k = f( );   printf("%d",k);  }</vt:lpstr>
      <vt:lpstr>下面程序段的运行结果是（       ）。</vt:lpstr>
      <vt:lpstr>PowerPoint 演示文稿</vt:lpstr>
      <vt:lpstr>递归函数（1395.组合）</vt:lpstr>
      <vt:lpstr>递归法</vt:lpstr>
      <vt:lpstr>Ch8 善于利用指针</vt:lpstr>
      <vt:lpstr>把字符串” Ok!”赋值给变量不正确的语句或语句组是（     ）。 A）char a[]=”Ok!”;       B）char a[8]={‘O’,’k’,’!’,’\0’}; C）char *p; p=”Ok!”; D）char a[8],*p; strcpy(p,”Ok!”); E）char a[8]; a=”Ok!”;</vt:lpstr>
      <vt:lpstr>若有以下定义: int a[10]={1,2,3,4,5,6,7,8,9,10},*p=a; 则值为3的表达式是 A) p+=2,*(p++)　　B) p+=2,*++p C) p+=3,*p++　　　D)p+=2,++*p</vt:lpstr>
      <vt:lpstr>若有说明：double *p,a；则能通过scanf语句正确给输入项读入数据的程序段是 A) *p=&amp;a；scanf("%lf"，p)； B) p=(double *)malloc(8)；scanf("%f",p)； C) p=&amp;a；scanf("%lf",a)； D) p=&amp;a；scanf(“%le”,p)；</vt:lpstr>
      <vt:lpstr>PowerPoint 演示文稿</vt:lpstr>
      <vt:lpstr>PowerPoint 演示文稿</vt:lpstr>
      <vt:lpstr>下面程序段的运行结果是</vt:lpstr>
      <vt:lpstr>PowerPoint 演示文稿</vt:lpstr>
      <vt:lpstr>PowerPoint 演示文稿</vt:lpstr>
      <vt:lpstr>PowerPoint 演示文稿</vt:lpstr>
      <vt:lpstr>Ch9 用户自己建立数据类型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动态链表</vt:lpstr>
      <vt:lpstr>PowerPoint 演示文稿</vt:lpstr>
      <vt:lpstr>PowerPoint 演示文稿</vt:lpstr>
      <vt:lpstr>Ch10 对文件的输入输出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C语言程序设计 期末复习</dc:title>
  <dc:creator>xlzheng</dc:creator>
  <cp:lastModifiedBy>xlzheng</cp:lastModifiedBy>
  <cp:revision>20</cp:revision>
  <dcterms:created xsi:type="dcterms:W3CDTF">2018-01-04T15:33:51Z</dcterms:created>
  <dcterms:modified xsi:type="dcterms:W3CDTF">2018-01-04T16:58:29Z</dcterms:modified>
</cp:coreProperties>
</file>